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98" r:id="rId4"/>
    <p:sldId id="259" r:id="rId5"/>
    <p:sldId id="299" r:id="rId6"/>
    <p:sldId id="300" r:id="rId7"/>
    <p:sldId id="261" r:id="rId8"/>
    <p:sldId id="274" r:id="rId9"/>
    <p:sldId id="301" r:id="rId10"/>
    <p:sldId id="302" r:id="rId11"/>
    <p:sldId id="303" r:id="rId12"/>
  </p:sldIdLst>
  <p:sldSz cx="9144000" cy="5143500" type="screen16x9"/>
  <p:notesSz cx="6858000" cy="9144000"/>
  <p:embeddedFontLst>
    <p:embeddedFont>
      <p:font typeface="Exo 2" charset="0"/>
      <p:regular r:id="rId14"/>
      <p:bold r:id="rId15"/>
      <p:italic r:id="rId16"/>
      <p:boldItalic r:id="rId17"/>
    </p:embeddedFont>
    <p:embeddedFont>
      <p:font typeface="Squada One" charset="0"/>
      <p:regular r:id="rId18"/>
    </p:embeddedFont>
    <p:embeddedFont>
      <p:font typeface="Fira Sans Extra Condensed Medium" charset="0"/>
      <p:regular r:id="rId19"/>
      <p:bold r:id="rId20"/>
      <p:italic r:id="rId21"/>
      <p:boldItalic r:id="rId22"/>
    </p:embeddedFont>
    <p:embeddedFont>
      <p:font typeface="Roboto Condensed Light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9F324FC-E09E-4F29-8953-D82D30BC2E5B}">
  <a:tblStyle styleId="{C9F324FC-E09E-4F29-8953-D82D30BC2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224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1349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9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4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1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74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4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629787" y="204849"/>
            <a:ext cx="3867300" cy="1860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>
                <a:solidFill>
                  <a:srgbClr val="434343"/>
                </a:solidFill>
              </a:rPr>
              <a:t>Sport </a:t>
            </a:r>
            <a:r>
              <a:rPr lang="es-ES" sz="6000" dirty="0" err="1">
                <a:solidFill>
                  <a:srgbClr val="434343"/>
                </a:solidFill>
              </a:rPr>
              <a:t>Facilities</a:t>
            </a:r>
            <a:endParaRPr sz="6000" dirty="0">
              <a:solidFill>
                <a:srgbClr val="434343"/>
              </a:solidFill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459550" y="2257979"/>
            <a:ext cx="4224900" cy="714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sz="1800" dirty="0"/>
              <a:t>Información de las diferentes instalaciones deportivas básicas municipales</a:t>
            </a:r>
            <a:endParaRPr sz="1800"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2089611" y="2221089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6;p28">
            <a:extLst>
              <a:ext uri="{FF2B5EF4-FFF2-40B4-BE49-F238E27FC236}">
                <a16:creationId xmlns:a16="http://schemas.microsoft.com/office/drawing/2014/main" xmlns="" id="{F4B6F7CA-2865-4A20-84B7-DDD03FC41E73}"/>
              </a:ext>
            </a:extLst>
          </p:cNvPr>
          <p:cNvSpPr txBox="1">
            <a:spLocks/>
          </p:cNvSpPr>
          <p:nvPr/>
        </p:nvSpPr>
        <p:spPr>
          <a:xfrm>
            <a:off x="2745274" y="2885521"/>
            <a:ext cx="3636326" cy="227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s-ES" sz="1800" b="1" dirty="0"/>
              <a:t>GROUP 21</a:t>
            </a:r>
          </a:p>
          <a:p>
            <a:pPr marL="0" indent="0" algn="ctr"/>
            <a:r>
              <a:rPr lang="es-ES" sz="1800" dirty="0"/>
              <a:t>Marius </a:t>
            </a:r>
            <a:r>
              <a:rPr lang="es-ES" sz="1800" dirty="0" err="1"/>
              <a:t>Vasile</a:t>
            </a:r>
            <a:r>
              <a:rPr lang="es-ES" sz="1800" dirty="0"/>
              <a:t> </a:t>
            </a:r>
            <a:r>
              <a:rPr lang="es-ES" sz="1800" dirty="0" err="1"/>
              <a:t>Oniga</a:t>
            </a:r>
            <a:endParaRPr lang="es-ES" sz="1800" dirty="0"/>
          </a:p>
          <a:p>
            <a:pPr marL="0" indent="0" algn="ctr"/>
            <a:r>
              <a:rPr lang="es-ES" sz="1800" dirty="0" err="1"/>
              <a:t>Fucheng</a:t>
            </a:r>
            <a:r>
              <a:rPr lang="es-ES" sz="1800" dirty="0"/>
              <a:t> </a:t>
            </a:r>
            <a:r>
              <a:rPr lang="es-ES" sz="1800" dirty="0" err="1"/>
              <a:t>Xu</a:t>
            </a:r>
            <a:endParaRPr lang="es-ES" sz="1800" dirty="0"/>
          </a:p>
          <a:p>
            <a:pPr marL="0" indent="0" algn="ctr"/>
            <a:r>
              <a:rPr lang="es-ES" sz="1800" dirty="0" err="1"/>
              <a:t>Ionel</a:t>
            </a:r>
            <a:r>
              <a:rPr lang="es-ES" sz="1800" dirty="0"/>
              <a:t> </a:t>
            </a:r>
            <a:r>
              <a:rPr lang="es-ES" sz="1800" dirty="0" err="1"/>
              <a:t>Constantin</a:t>
            </a:r>
            <a:r>
              <a:rPr lang="es-ES" sz="1800" dirty="0"/>
              <a:t> </a:t>
            </a:r>
            <a:r>
              <a:rPr lang="es-ES" sz="1800" dirty="0" err="1"/>
              <a:t>Trifan</a:t>
            </a:r>
            <a:endParaRPr lang="es-ES" sz="1800" dirty="0"/>
          </a:p>
          <a:p>
            <a:pPr marL="0" indent="0" algn="ctr"/>
            <a:r>
              <a:rPr lang="es-ES" sz="1800" dirty="0"/>
              <a:t>Julio Revuelta Mañueco</a:t>
            </a:r>
          </a:p>
          <a:p>
            <a:pPr marL="0" indent="0" algn="ctr"/>
            <a:r>
              <a:rPr lang="es-ES" sz="1800" dirty="0"/>
              <a:t>Fernando Domínguez </a:t>
            </a:r>
            <a:r>
              <a:rPr lang="es-ES" sz="1800" dirty="0" err="1"/>
              <a:t>Carramolino</a:t>
            </a:r>
            <a:endParaRPr lang="es-ES" sz="1800" dirty="0"/>
          </a:p>
        </p:txBody>
      </p:sp>
      <p:cxnSp>
        <p:nvCxnSpPr>
          <p:cNvPr id="8" name="Google Shape;138;p28">
            <a:extLst>
              <a:ext uri="{FF2B5EF4-FFF2-40B4-BE49-F238E27FC236}">
                <a16:creationId xmlns:a16="http://schemas.microsoft.com/office/drawing/2014/main" xmlns="" id="{0071B0E6-3CED-4C9A-B34C-B18BB6C8D8D0}"/>
              </a:ext>
            </a:extLst>
          </p:cNvPr>
          <p:cNvCxnSpPr>
            <a:cxnSpLocks/>
          </p:cNvCxnSpPr>
          <p:nvPr/>
        </p:nvCxnSpPr>
        <p:spPr>
          <a:xfrm>
            <a:off x="2089611" y="2988141"/>
            <a:ext cx="49819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xmlns="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xmlns="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xmlns="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xmlns="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xmlns="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xmlns="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xmlns="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xmlns="" id="{40B1E88E-27BE-43AD-9BEB-4D3CB6742227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2" descr="C:\Users\Fernando\Pictures\Formulario Madr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34" y="280547"/>
            <a:ext cx="4291745" cy="34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1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xmlns="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xmlns="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xmlns="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xmlns="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xmlns="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xmlns="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xmlns="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2;p50">
            <a:extLst>
              <a:ext uri="{FF2B5EF4-FFF2-40B4-BE49-F238E27FC236}">
                <a16:creationId xmlns:a16="http://schemas.microsoft.com/office/drawing/2014/main" xmlns="" id="{C6CBE86D-24FF-421C-835C-697E3088F9BD}"/>
              </a:ext>
            </a:extLst>
          </p:cNvPr>
          <p:cNvSpPr/>
          <p:nvPr/>
        </p:nvSpPr>
        <p:spPr>
          <a:xfrm>
            <a:off x="1681553" y="280548"/>
            <a:ext cx="5791301" cy="3498677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3" descr="C:\Users\Fernando\Pictures\Resultados Consul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35" y="280548"/>
            <a:ext cx="4291744" cy="34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 DE CONTENIDO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RESUMEN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1483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PROGRAMA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406007" y="25101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 DEL DATASET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20925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11866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LINKED DATA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412570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75;p31">
            <a:extLst>
              <a:ext uri="{FF2B5EF4-FFF2-40B4-BE49-F238E27FC236}">
                <a16:creationId xmlns:a16="http://schemas.microsoft.com/office/drawing/2014/main" xmlns="" id="{2784E065-E7C5-4EA9-8CA5-D0985FB38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RESUMEN</a:t>
            </a:r>
            <a:endParaRPr sz="2800" dirty="0"/>
          </a:p>
        </p:txBody>
      </p:sp>
      <p:cxnSp>
        <p:nvCxnSpPr>
          <p:cNvPr id="21" name="Google Shape;177;p31">
            <a:extLst>
              <a:ext uri="{FF2B5EF4-FFF2-40B4-BE49-F238E27FC236}">
                <a16:creationId xmlns:a16="http://schemas.microsoft.com/office/drawing/2014/main" xmlns="" id="{FD19F571-36B2-46BD-87FA-2E8D7B5246AF}"/>
              </a:ext>
            </a:extLst>
          </p:cNvPr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84;p32">
            <a:extLst>
              <a:ext uri="{FF2B5EF4-FFF2-40B4-BE49-F238E27FC236}">
                <a16:creationId xmlns:a16="http://schemas.microsoft.com/office/drawing/2014/main" xmlns="" id="{553D7DD8-90FA-4BD8-8D79-72C745C2A006}"/>
              </a:ext>
            </a:extLst>
          </p:cNvPr>
          <p:cNvSpPr txBox="1">
            <a:spLocks/>
          </p:cNvSpPr>
          <p:nvPr/>
        </p:nvSpPr>
        <p:spPr>
          <a:xfrm>
            <a:off x="1147650" y="2571750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Roboto Condensed Light"/>
                <a:ea typeface="Roboto Condensed Light"/>
                <a:sym typeface="Roboto Condensed Light"/>
              </a:rPr>
              <a:t>El programa consiste en una herramienta que da información de cada polideportivo público de la comunidad de Madrid, los usuarios pueden acceder a dicho programa para informaciones acerca de un polideportivo en concreto, tales como el horario, los equipamientos, los servicios, etc.</a:t>
            </a:r>
          </a:p>
        </p:txBody>
      </p:sp>
      <p:sp>
        <p:nvSpPr>
          <p:cNvPr id="24" name="Google Shape;176;p31">
            <a:extLst>
              <a:ext uri="{FF2B5EF4-FFF2-40B4-BE49-F238E27FC236}">
                <a16:creationId xmlns:a16="http://schemas.microsoft.com/office/drawing/2014/main" xmlns="" id="{29919E9F-11E0-4353-A1EF-62D86A63EE09}"/>
              </a:ext>
            </a:extLst>
          </p:cNvPr>
          <p:cNvSpPr txBox="1">
            <a:spLocks/>
          </p:cNvSpPr>
          <p:nvPr/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dk1"/>
                </a:solidFill>
                <a:latin typeface="Exo 2"/>
                <a:sym typeface="Exo 2"/>
              </a:rPr>
              <a:t>01</a:t>
            </a:r>
          </a:p>
        </p:txBody>
      </p:sp>
      <p:grpSp>
        <p:nvGrpSpPr>
          <p:cNvPr id="380" name="Google Shape;3101;p56">
            <a:extLst>
              <a:ext uri="{FF2B5EF4-FFF2-40B4-BE49-F238E27FC236}">
                <a16:creationId xmlns:a16="http://schemas.microsoft.com/office/drawing/2014/main" xmlns="" id="{AAEBE19E-4853-4610-A672-2E094851A8DB}"/>
              </a:ext>
            </a:extLst>
          </p:cNvPr>
          <p:cNvGrpSpPr/>
          <p:nvPr/>
        </p:nvGrpSpPr>
        <p:grpSpPr>
          <a:xfrm>
            <a:off x="4354385" y="463518"/>
            <a:ext cx="4197938" cy="2475512"/>
            <a:chOff x="4714886" y="3271938"/>
            <a:chExt cx="1202721" cy="709241"/>
          </a:xfrm>
        </p:grpSpPr>
        <p:grpSp>
          <p:nvGrpSpPr>
            <p:cNvPr id="381" name="Google Shape;3102;p56">
              <a:extLst>
                <a:ext uri="{FF2B5EF4-FFF2-40B4-BE49-F238E27FC236}">
                  <a16:creationId xmlns:a16="http://schemas.microsoft.com/office/drawing/2014/main" xmlns="" id="{82E68D2B-55E6-4111-9DF8-5463CF8395E9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420" name="Google Shape;3103;p56">
                <a:extLst>
                  <a:ext uri="{FF2B5EF4-FFF2-40B4-BE49-F238E27FC236}">
                    <a16:creationId xmlns:a16="http://schemas.microsoft.com/office/drawing/2014/main" xmlns="" id="{9E34FB70-18E3-4DD7-A282-9407B77AF8B8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104;p56">
                <a:extLst>
                  <a:ext uri="{FF2B5EF4-FFF2-40B4-BE49-F238E27FC236}">
                    <a16:creationId xmlns:a16="http://schemas.microsoft.com/office/drawing/2014/main" xmlns="" id="{727AA6CA-360D-4F24-9145-1385BC885EA4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105;p56">
                <a:extLst>
                  <a:ext uri="{FF2B5EF4-FFF2-40B4-BE49-F238E27FC236}">
                    <a16:creationId xmlns:a16="http://schemas.microsoft.com/office/drawing/2014/main" xmlns="" id="{354D46C7-7D27-4DF0-8AA8-DF3F76A916E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106;p56">
                <a:extLst>
                  <a:ext uri="{FF2B5EF4-FFF2-40B4-BE49-F238E27FC236}">
                    <a16:creationId xmlns:a16="http://schemas.microsoft.com/office/drawing/2014/main" xmlns="" id="{10DE2F67-9E92-44D4-906D-016342806EC3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107;p56">
                <a:extLst>
                  <a:ext uri="{FF2B5EF4-FFF2-40B4-BE49-F238E27FC236}">
                    <a16:creationId xmlns:a16="http://schemas.microsoft.com/office/drawing/2014/main" xmlns="" id="{E5E5D77A-CD94-4ADA-8E7F-A38B08C36E80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108;p56">
                <a:extLst>
                  <a:ext uri="{FF2B5EF4-FFF2-40B4-BE49-F238E27FC236}">
                    <a16:creationId xmlns:a16="http://schemas.microsoft.com/office/drawing/2014/main" xmlns="" id="{B19FB435-655A-4453-A09F-ADF3654DEE1E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109;p56">
                <a:extLst>
                  <a:ext uri="{FF2B5EF4-FFF2-40B4-BE49-F238E27FC236}">
                    <a16:creationId xmlns:a16="http://schemas.microsoft.com/office/drawing/2014/main" xmlns="" id="{9A8C797C-F3D7-4FEC-AD7B-32392FE60BB1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110;p56">
                <a:extLst>
                  <a:ext uri="{FF2B5EF4-FFF2-40B4-BE49-F238E27FC236}">
                    <a16:creationId xmlns:a16="http://schemas.microsoft.com/office/drawing/2014/main" xmlns="" id="{CE561760-DB81-45D6-B52E-4C3E0A6703AA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111;p56">
                <a:extLst>
                  <a:ext uri="{FF2B5EF4-FFF2-40B4-BE49-F238E27FC236}">
                    <a16:creationId xmlns:a16="http://schemas.microsoft.com/office/drawing/2014/main" xmlns="" id="{5ABA1F96-BBFA-4DDC-B7AB-36A56F0F5383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112;p56">
                <a:extLst>
                  <a:ext uri="{FF2B5EF4-FFF2-40B4-BE49-F238E27FC236}">
                    <a16:creationId xmlns:a16="http://schemas.microsoft.com/office/drawing/2014/main" xmlns="" id="{04AF5090-2AC5-4C9C-9B1E-3A3E612C487E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113;p56">
                <a:extLst>
                  <a:ext uri="{FF2B5EF4-FFF2-40B4-BE49-F238E27FC236}">
                    <a16:creationId xmlns:a16="http://schemas.microsoft.com/office/drawing/2014/main" xmlns="" id="{00ABFC6F-65F2-4D01-AF82-96CAA217298E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114;p56">
                <a:extLst>
                  <a:ext uri="{FF2B5EF4-FFF2-40B4-BE49-F238E27FC236}">
                    <a16:creationId xmlns:a16="http://schemas.microsoft.com/office/drawing/2014/main" xmlns="" id="{3ECA60ED-170C-4299-B7B2-BE28F128EECC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115;p56">
                <a:extLst>
                  <a:ext uri="{FF2B5EF4-FFF2-40B4-BE49-F238E27FC236}">
                    <a16:creationId xmlns:a16="http://schemas.microsoft.com/office/drawing/2014/main" xmlns="" id="{C19251A6-89C5-4526-A96C-14583D55F93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116;p56">
                <a:extLst>
                  <a:ext uri="{FF2B5EF4-FFF2-40B4-BE49-F238E27FC236}">
                    <a16:creationId xmlns:a16="http://schemas.microsoft.com/office/drawing/2014/main" xmlns="" id="{767D43B2-A1E4-4002-AE3A-50C38F851129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117;p56">
                <a:extLst>
                  <a:ext uri="{FF2B5EF4-FFF2-40B4-BE49-F238E27FC236}">
                    <a16:creationId xmlns:a16="http://schemas.microsoft.com/office/drawing/2014/main" xmlns="" id="{F061F61B-3AD0-40A7-8B84-B45F5779AF14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118;p56">
                <a:extLst>
                  <a:ext uri="{FF2B5EF4-FFF2-40B4-BE49-F238E27FC236}">
                    <a16:creationId xmlns:a16="http://schemas.microsoft.com/office/drawing/2014/main" xmlns="" id="{9FFEEDEF-E93D-4CEB-82B7-92B034C1FD72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119;p56">
                <a:extLst>
                  <a:ext uri="{FF2B5EF4-FFF2-40B4-BE49-F238E27FC236}">
                    <a16:creationId xmlns:a16="http://schemas.microsoft.com/office/drawing/2014/main" xmlns="" id="{8C107E83-9F15-4B9F-BDDB-C9096BBDDA40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120;p56">
                <a:extLst>
                  <a:ext uri="{FF2B5EF4-FFF2-40B4-BE49-F238E27FC236}">
                    <a16:creationId xmlns:a16="http://schemas.microsoft.com/office/drawing/2014/main" xmlns="" id="{156E2403-C32B-487D-8B2F-233E27663925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121;p56">
                <a:extLst>
                  <a:ext uri="{FF2B5EF4-FFF2-40B4-BE49-F238E27FC236}">
                    <a16:creationId xmlns:a16="http://schemas.microsoft.com/office/drawing/2014/main" xmlns="" id="{8E8C26DB-3D9D-4DD8-B649-49DFD6A4B188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122;p56">
                <a:extLst>
                  <a:ext uri="{FF2B5EF4-FFF2-40B4-BE49-F238E27FC236}">
                    <a16:creationId xmlns:a16="http://schemas.microsoft.com/office/drawing/2014/main" xmlns="" id="{412001C4-BE02-404D-B641-461ACD169EA8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123;p56">
                <a:extLst>
                  <a:ext uri="{FF2B5EF4-FFF2-40B4-BE49-F238E27FC236}">
                    <a16:creationId xmlns:a16="http://schemas.microsoft.com/office/drawing/2014/main" xmlns="" id="{8FA3179C-CF52-4C03-A9B8-208BA1A46FBA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124;p56">
                <a:extLst>
                  <a:ext uri="{FF2B5EF4-FFF2-40B4-BE49-F238E27FC236}">
                    <a16:creationId xmlns:a16="http://schemas.microsoft.com/office/drawing/2014/main" xmlns="" id="{51FA2D5B-54D3-47FF-B7FB-BAC949E0712F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125;p56">
                <a:extLst>
                  <a:ext uri="{FF2B5EF4-FFF2-40B4-BE49-F238E27FC236}">
                    <a16:creationId xmlns:a16="http://schemas.microsoft.com/office/drawing/2014/main" xmlns="" id="{2013A4BD-E794-4CC3-A659-6F6250724DFC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126;p56">
                <a:extLst>
                  <a:ext uri="{FF2B5EF4-FFF2-40B4-BE49-F238E27FC236}">
                    <a16:creationId xmlns:a16="http://schemas.microsoft.com/office/drawing/2014/main" xmlns="" id="{DE9AA881-ADB9-4442-AA7B-42E80EBA9483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127;p56">
                <a:extLst>
                  <a:ext uri="{FF2B5EF4-FFF2-40B4-BE49-F238E27FC236}">
                    <a16:creationId xmlns:a16="http://schemas.microsoft.com/office/drawing/2014/main" xmlns="" id="{DDE2844B-1A90-443E-82E4-4C928779C165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128;p56">
                <a:extLst>
                  <a:ext uri="{FF2B5EF4-FFF2-40B4-BE49-F238E27FC236}">
                    <a16:creationId xmlns:a16="http://schemas.microsoft.com/office/drawing/2014/main" xmlns="" id="{2906F545-2175-4B0B-9012-2893449DA51D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129;p56">
                <a:extLst>
                  <a:ext uri="{FF2B5EF4-FFF2-40B4-BE49-F238E27FC236}">
                    <a16:creationId xmlns:a16="http://schemas.microsoft.com/office/drawing/2014/main" xmlns="" id="{1C530BE7-BD59-4A2E-8096-78F10C92228C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130;p56">
                <a:extLst>
                  <a:ext uri="{FF2B5EF4-FFF2-40B4-BE49-F238E27FC236}">
                    <a16:creationId xmlns:a16="http://schemas.microsoft.com/office/drawing/2014/main" xmlns="" id="{9AC4FF4A-6E5F-476B-AFB2-22229019E3AB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131;p56">
                <a:extLst>
                  <a:ext uri="{FF2B5EF4-FFF2-40B4-BE49-F238E27FC236}">
                    <a16:creationId xmlns:a16="http://schemas.microsoft.com/office/drawing/2014/main" xmlns="" id="{A8DB02A8-AB7B-4365-A0BF-DF131A12BE3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132;p56">
                <a:extLst>
                  <a:ext uri="{FF2B5EF4-FFF2-40B4-BE49-F238E27FC236}">
                    <a16:creationId xmlns:a16="http://schemas.microsoft.com/office/drawing/2014/main" xmlns="" id="{BB87086F-61CB-420C-ADB9-15230AD0A26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133;p56">
                <a:extLst>
                  <a:ext uri="{FF2B5EF4-FFF2-40B4-BE49-F238E27FC236}">
                    <a16:creationId xmlns:a16="http://schemas.microsoft.com/office/drawing/2014/main" xmlns="" id="{C691252B-DB71-4E7C-8831-6E993BF6DAC8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134;p56">
                <a:extLst>
                  <a:ext uri="{FF2B5EF4-FFF2-40B4-BE49-F238E27FC236}">
                    <a16:creationId xmlns:a16="http://schemas.microsoft.com/office/drawing/2014/main" xmlns="" id="{91AD962F-B14E-427E-8623-2CD5AD0CAB44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135;p56">
                <a:extLst>
                  <a:ext uri="{FF2B5EF4-FFF2-40B4-BE49-F238E27FC236}">
                    <a16:creationId xmlns:a16="http://schemas.microsoft.com/office/drawing/2014/main" xmlns="" id="{E9540425-DE41-4986-814B-4456FA035FAD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136;p56">
                <a:extLst>
                  <a:ext uri="{FF2B5EF4-FFF2-40B4-BE49-F238E27FC236}">
                    <a16:creationId xmlns:a16="http://schemas.microsoft.com/office/drawing/2014/main" xmlns="" id="{505E2FBA-2CCB-43C4-89A7-258D82F833F6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137;p56">
                <a:extLst>
                  <a:ext uri="{FF2B5EF4-FFF2-40B4-BE49-F238E27FC236}">
                    <a16:creationId xmlns:a16="http://schemas.microsoft.com/office/drawing/2014/main" xmlns="" id="{E7303B6D-75EC-4EB6-AC6C-288FAA78657C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138;p56">
                <a:extLst>
                  <a:ext uri="{FF2B5EF4-FFF2-40B4-BE49-F238E27FC236}">
                    <a16:creationId xmlns:a16="http://schemas.microsoft.com/office/drawing/2014/main" xmlns="" id="{B82DA7EE-8862-48A4-89E1-43A34B4423A4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139;p56">
                <a:extLst>
                  <a:ext uri="{FF2B5EF4-FFF2-40B4-BE49-F238E27FC236}">
                    <a16:creationId xmlns:a16="http://schemas.microsoft.com/office/drawing/2014/main" xmlns="" id="{9587DCAB-3C6F-4F6D-80B1-6624B9D33B1B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140;p56">
                <a:extLst>
                  <a:ext uri="{FF2B5EF4-FFF2-40B4-BE49-F238E27FC236}">
                    <a16:creationId xmlns:a16="http://schemas.microsoft.com/office/drawing/2014/main" xmlns="" id="{570F5EB4-87F3-4102-B16D-58223029BDBA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141;p56">
                <a:extLst>
                  <a:ext uri="{FF2B5EF4-FFF2-40B4-BE49-F238E27FC236}">
                    <a16:creationId xmlns:a16="http://schemas.microsoft.com/office/drawing/2014/main" xmlns="" id="{A0F35E42-3C8E-46BB-9A4D-3D8129D770B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142;p56">
                <a:extLst>
                  <a:ext uri="{FF2B5EF4-FFF2-40B4-BE49-F238E27FC236}">
                    <a16:creationId xmlns:a16="http://schemas.microsoft.com/office/drawing/2014/main" xmlns="" id="{197540FB-1196-4DC0-9BD5-88E0579C32A2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143;p56">
                <a:extLst>
                  <a:ext uri="{FF2B5EF4-FFF2-40B4-BE49-F238E27FC236}">
                    <a16:creationId xmlns:a16="http://schemas.microsoft.com/office/drawing/2014/main" xmlns="" id="{D2DCCCC8-8A5A-4966-8025-F309613E8178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144;p56">
                <a:extLst>
                  <a:ext uri="{FF2B5EF4-FFF2-40B4-BE49-F238E27FC236}">
                    <a16:creationId xmlns:a16="http://schemas.microsoft.com/office/drawing/2014/main" xmlns="" id="{88061BCC-4309-4D07-ADD2-E7D97AF8A0DE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145;p56">
                <a:extLst>
                  <a:ext uri="{FF2B5EF4-FFF2-40B4-BE49-F238E27FC236}">
                    <a16:creationId xmlns:a16="http://schemas.microsoft.com/office/drawing/2014/main" xmlns="" id="{5069F69A-53AA-4D39-A5E4-152EC3AC7E0B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146;p56">
                <a:extLst>
                  <a:ext uri="{FF2B5EF4-FFF2-40B4-BE49-F238E27FC236}">
                    <a16:creationId xmlns:a16="http://schemas.microsoft.com/office/drawing/2014/main" xmlns="" id="{DF71EE72-E7B1-4EC0-95C4-30BDDFEE233A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147;p56">
                <a:extLst>
                  <a:ext uri="{FF2B5EF4-FFF2-40B4-BE49-F238E27FC236}">
                    <a16:creationId xmlns:a16="http://schemas.microsoft.com/office/drawing/2014/main" xmlns="" id="{7A6FBBC7-C351-4910-AE6C-80F98631F9E4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148;p56">
                <a:extLst>
                  <a:ext uri="{FF2B5EF4-FFF2-40B4-BE49-F238E27FC236}">
                    <a16:creationId xmlns:a16="http://schemas.microsoft.com/office/drawing/2014/main" xmlns="" id="{CE7AD54C-4298-46B9-8CBD-8B4E357CCF15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149;p56">
                <a:extLst>
                  <a:ext uri="{FF2B5EF4-FFF2-40B4-BE49-F238E27FC236}">
                    <a16:creationId xmlns:a16="http://schemas.microsoft.com/office/drawing/2014/main" xmlns="" id="{6B30C5D2-4BA9-4127-BF55-5F278536EFD1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150;p56">
                <a:extLst>
                  <a:ext uri="{FF2B5EF4-FFF2-40B4-BE49-F238E27FC236}">
                    <a16:creationId xmlns:a16="http://schemas.microsoft.com/office/drawing/2014/main" xmlns="" id="{BE9A2A63-D8C5-4F6F-90FB-6BE683CB13C6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151;p56">
                <a:extLst>
                  <a:ext uri="{FF2B5EF4-FFF2-40B4-BE49-F238E27FC236}">
                    <a16:creationId xmlns:a16="http://schemas.microsoft.com/office/drawing/2014/main" xmlns="" id="{AE40C6C7-56DD-42A9-B305-1B0D2BF56C97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152;p56">
                <a:extLst>
                  <a:ext uri="{FF2B5EF4-FFF2-40B4-BE49-F238E27FC236}">
                    <a16:creationId xmlns:a16="http://schemas.microsoft.com/office/drawing/2014/main" xmlns="" id="{0AE7CC36-CF73-4BF2-8881-50EE9248D87E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153;p56">
                <a:extLst>
                  <a:ext uri="{FF2B5EF4-FFF2-40B4-BE49-F238E27FC236}">
                    <a16:creationId xmlns:a16="http://schemas.microsoft.com/office/drawing/2014/main" xmlns="" id="{C5BA4893-12DD-4C11-8B85-D832B9C4F496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154;p56">
                <a:extLst>
                  <a:ext uri="{FF2B5EF4-FFF2-40B4-BE49-F238E27FC236}">
                    <a16:creationId xmlns:a16="http://schemas.microsoft.com/office/drawing/2014/main" xmlns="" id="{7C66E372-17F4-4074-A273-48D114CDE7F3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155;p56">
                <a:extLst>
                  <a:ext uri="{FF2B5EF4-FFF2-40B4-BE49-F238E27FC236}">
                    <a16:creationId xmlns:a16="http://schemas.microsoft.com/office/drawing/2014/main" xmlns="" id="{B862C783-F67F-4F71-B004-14179CAC9A8F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156;p56">
                <a:extLst>
                  <a:ext uri="{FF2B5EF4-FFF2-40B4-BE49-F238E27FC236}">
                    <a16:creationId xmlns:a16="http://schemas.microsoft.com/office/drawing/2014/main" xmlns="" id="{ED95ACC0-E659-4ED1-A34F-E8FC256A18E6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157;p56">
                <a:extLst>
                  <a:ext uri="{FF2B5EF4-FFF2-40B4-BE49-F238E27FC236}">
                    <a16:creationId xmlns:a16="http://schemas.microsoft.com/office/drawing/2014/main" xmlns="" id="{EBAAA4CE-3093-4060-A4BD-32FDA7CCCA3C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158;p56">
                <a:extLst>
                  <a:ext uri="{FF2B5EF4-FFF2-40B4-BE49-F238E27FC236}">
                    <a16:creationId xmlns:a16="http://schemas.microsoft.com/office/drawing/2014/main" xmlns="" id="{64B95735-4E34-47B6-8E8E-81AAD3E117BF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159;p56">
                <a:extLst>
                  <a:ext uri="{FF2B5EF4-FFF2-40B4-BE49-F238E27FC236}">
                    <a16:creationId xmlns:a16="http://schemas.microsoft.com/office/drawing/2014/main" xmlns="" id="{D53042B9-FCE8-4D4A-A3C6-78509C32635A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160;p56">
                <a:extLst>
                  <a:ext uri="{FF2B5EF4-FFF2-40B4-BE49-F238E27FC236}">
                    <a16:creationId xmlns:a16="http://schemas.microsoft.com/office/drawing/2014/main" xmlns="" id="{DF343B73-C1F2-417E-BC00-7B193330F521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161;p56">
                <a:extLst>
                  <a:ext uri="{FF2B5EF4-FFF2-40B4-BE49-F238E27FC236}">
                    <a16:creationId xmlns:a16="http://schemas.microsoft.com/office/drawing/2014/main" xmlns="" id="{31402BB4-89D0-4072-A16A-29B683C57A93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162;p56">
                <a:extLst>
                  <a:ext uri="{FF2B5EF4-FFF2-40B4-BE49-F238E27FC236}">
                    <a16:creationId xmlns:a16="http://schemas.microsoft.com/office/drawing/2014/main" xmlns="" id="{72548DC4-D048-4294-992F-20345E9A6B83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163;p56">
                <a:extLst>
                  <a:ext uri="{FF2B5EF4-FFF2-40B4-BE49-F238E27FC236}">
                    <a16:creationId xmlns:a16="http://schemas.microsoft.com/office/drawing/2014/main" xmlns="" id="{5D287A44-22D8-4574-B366-D6F0B9037EE5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164;p56">
                <a:extLst>
                  <a:ext uri="{FF2B5EF4-FFF2-40B4-BE49-F238E27FC236}">
                    <a16:creationId xmlns:a16="http://schemas.microsoft.com/office/drawing/2014/main" xmlns="" id="{B5128D9A-F728-4FC4-8009-FE1B3053B8F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165;p56">
                <a:extLst>
                  <a:ext uri="{FF2B5EF4-FFF2-40B4-BE49-F238E27FC236}">
                    <a16:creationId xmlns:a16="http://schemas.microsoft.com/office/drawing/2014/main" xmlns="" id="{325EC300-0E8D-4FA7-AD05-0099572FD2EC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166;p56">
                <a:extLst>
                  <a:ext uri="{FF2B5EF4-FFF2-40B4-BE49-F238E27FC236}">
                    <a16:creationId xmlns:a16="http://schemas.microsoft.com/office/drawing/2014/main" xmlns="" id="{338007DE-0364-43DF-AEF4-0E46D289B81D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167;p56">
                <a:extLst>
                  <a:ext uri="{FF2B5EF4-FFF2-40B4-BE49-F238E27FC236}">
                    <a16:creationId xmlns:a16="http://schemas.microsoft.com/office/drawing/2014/main" xmlns="" id="{8E88F4FE-A84B-47A5-809D-B949534DDF4E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168;p56">
                <a:extLst>
                  <a:ext uri="{FF2B5EF4-FFF2-40B4-BE49-F238E27FC236}">
                    <a16:creationId xmlns:a16="http://schemas.microsoft.com/office/drawing/2014/main" xmlns="" id="{E4A58434-74D3-4E02-9B75-96E328B5710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169;p56">
                <a:extLst>
                  <a:ext uri="{FF2B5EF4-FFF2-40B4-BE49-F238E27FC236}">
                    <a16:creationId xmlns:a16="http://schemas.microsoft.com/office/drawing/2014/main" xmlns="" id="{FB37A5EA-8C23-47AB-A206-9698BCE5E3E4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170;p56">
                <a:extLst>
                  <a:ext uri="{FF2B5EF4-FFF2-40B4-BE49-F238E27FC236}">
                    <a16:creationId xmlns:a16="http://schemas.microsoft.com/office/drawing/2014/main" xmlns="" id="{3F11C8C1-34B2-48B3-8FEE-0A6D747735DC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171;p56">
                <a:extLst>
                  <a:ext uri="{FF2B5EF4-FFF2-40B4-BE49-F238E27FC236}">
                    <a16:creationId xmlns:a16="http://schemas.microsoft.com/office/drawing/2014/main" xmlns="" id="{DE8B0758-F9CF-4803-A983-B4057D2728DA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172;p56">
                <a:extLst>
                  <a:ext uri="{FF2B5EF4-FFF2-40B4-BE49-F238E27FC236}">
                    <a16:creationId xmlns:a16="http://schemas.microsoft.com/office/drawing/2014/main" xmlns="" id="{DF933694-175F-48A3-8AB1-ABA8A6265064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173;p56">
                <a:extLst>
                  <a:ext uri="{FF2B5EF4-FFF2-40B4-BE49-F238E27FC236}">
                    <a16:creationId xmlns:a16="http://schemas.microsoft.com/office/drawing/2014/main" xmlns="" id="{96E0C5C5-D457-4B3E-9F8D-3ACAABCD3ED9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174;p56">
                <a:extLst>
                  <a:ext uri="{FF2B5EF4-FFF2-40B4-BE49-F238E27FC236}">
                    <a16:creationId xmlns:a16="http://schemas.microsoft.com/office/drawing/2014/main" xmlns="" id="{32834749-22E8-42A0-A55B-13AEA54F1F27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175;p56">
                <a:extLst>
                  <a:ext uri="{FF2B5EF4-FFF2-40B4-BE49-F238E27FC236}">
                    <a16:creationId xmlns:a16="http://schemas.microsoft.com/office/drawing/2014/main" xmlns="" id="{CA4FE131-7E57-4F82-996A-AC7DC6853869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176;p56">
                <a:extLst>
                  <a:ext uri="{FF2B5EF4-FFF2-40B4-BE49-F238E27FC236}">
                    <a16:creationId xmlns:a16="http://schemas.microsoft.com/office/drawing/2014/main" xmlns="" id="{60BACF0C-D706-44C0-957C-60F3A71A784A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177;p56">
                <a:extLst>
                  <a:ext uri="{FF2B5EF4-FFF2-40B4-BE49-F238E27FC236}">
                    <a16:creationId xmlns:a16="http://schemas.microsoft.com/office/drawing/2014/main" xmlns="" id="{7050BE36-808E-4299-AE35-8966B691DF9F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178;p56">
                <a:extLst>
                  <a:ext uri="{FF2B5EF4-FFF2-40B4-BE49-F238E27FC236}">
                    <a16:creationId xmlns:a16="http://schemas.microsoft.com/office/drawing/2014/main" xmlns="" id="{C4D1BFBA-BEF1-4FC0-89CF-B28F8F8233E6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179;p56">
                <a:extLst>
                  <a:ext uri="{FF2B5EF4-FFF2-40B4-BE49-F238E27FC236}">
                    <a16:creationId xmlns:a16="http://schemas.microsoft.com/office/drawing/2014/main" xmlns="" id="{A3AAA7CE-6614-4C80-9A8D-DC4B496EE622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180;p56">
                <a:extLst>
                  <a:ext uri="{FF2B5EF4-FFF2-40B4-BE49-F238E27FC236}">
                    <a16:creationId xmlns:a16="http://schemas.microsoft.com/office/drawing/2014/main" xmlns="" id="{A4DDF69B-DD7E-4C28-8728-A2EA1C874FD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181;p56">
                <a:extLst>
                  <a:ext uri="{FF2B5EF4-FFF2-40B4-BE49-F238E27FC236}">
                    <a16:creationId xmlns:a16="http://schemas.microsoft.com/office/drawing/2014/main" xmlns="" id="{9F5CA671-53B0-42FD-B22D-385D28550DB4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182;p56">
                <a:extLst>
                  <a:ext uri="{FF2B5EF4-FFF2-40B4-BE49-F238E27FC236}">
                    <a16:creationId xmlns:a16="http://schemas.microsoft.com/office/drawing/2014/main" xmlns="" id="{8D992976-B779-4850-A419-D0D0B1F61B8C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183;p56">
                <a:extLst>
                  <a:ext uri="{FF2B5EF4-FFF2-40B4-BE49-F238E27FC236}">
                    <a16:creationId xmlns:a16="http://schemas.microsoft.com/office/drawing/2014/main" xmlns="" id="{20685649-F985-44B2-B77C-2CD0F713DB84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184;p56">
                <a:extLst>
                  <a:ext uri="{FF2B5EF4-FFF2-40B4-BE49-F238E27FC236}">
                    <a16:creationId xmlns:a16="http://schemas.microsoft.com/office/drawing/2014/main" xmlns="" id="{D6BDBB1B-66D2-4A9A-9BEA-4D0E8FC6F26F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185;p56">
                <a:extLst>
                  <a:ext uri="{FF2B5EF4-FFF2-40B4-BE49-F238E27FC236}">
                    <a16:creationId xmlns:a16="http://schemas.microsoft.com/office/drawing/2014/main" xmlns="" id="{7AB0AA8A-A000-4E3C-ABF5-802E8F044D95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186;p56">
                <a:extLst>
                  <a:ext uri="{FF2B5EF4-FFF2-40B4-BE49-F238E27FC236}">
                    <a16:creationId xmlns:a16="http://schemas.microsoft.com/office/drawing/2014/main" xmlns="" id="{543CF797-96DE-404D-80B0-DDDDBE591C86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187;p56">
                <a:extLst>
                  <a:ext uri="{FF2B5EF4-FFF2-40B4-BE49-F238E27FC236}">
                    <a16:creationId xmlns:a16="http://schemas.microsoft.com/office/drawing/2014/main" xmlns="" id="{D971401F-A8CE-4BBA-B484-E48A61C247E6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188;p56">
                <a:extLst>
                  <a:ext uri="{FF2B5EF4-FFF2-40B4-BE49-F238E27FC236}">
                    <a16:creationId xmlns:a16="http://schemas.microsoft.com/office/drawing/2014/main" xmlns="" id="{6F15EC55-0A68-46CF-A905-4C019CF323B0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189;p56">
                <a:extLst>
                  <a:ext uri="{FF2B5EF4-FFF2-40B4-BE49-F238E27FC236}">
                    <a16:creationId xmlns:a16="http://schemas.microsoft.com/office/drawing/2014/main" xmlns="" id="{E3D2D496-9FC3-4F8E-A16B-F288B79F2BDC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190;p56">
                <a:extLst>
                  <a:ext uri="{FF2B5EF4-FFF2-40B4-BE49-F238E27FC236}">
                    <a16:creationId xmlns:a16="http://schemas.microsoft.com/office/drawing/2014/main" xmlns="" id="{C743BBEF-5F2D-4173-B14A-BD9678B626EE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191;p56">
                <a:extLst>
                  <a:ext uri="{FF2B5EF4-FFF2-40B4-BE49-F238E27FC236}">
                    <a16:creationId xmlns:a16="http://schemas.microsoft.com/office/drawing/2014/main" xmlns="" id="{C276A8AC-0AF0-42EF-830F-E2C88D2244E7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192;p56">
                <a:extLst>
                  <a:ext uri="{FF2B5EF4-FFF2-40B4-BE49-F238E27FC236}">
                    <a16:creationId xmlns:a16="http://schemas.microsoft.com/office/drawing/2014/main" xmlns="" id="{541A95E9-62E0-46B3-974B-98A7B0AD2F08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193;p56">
                <a:extLst>
                  <a:ext uri="{FF2B5EF4-FFF2-40B4-BE49-F238E27FC236}">
                    <a16:creationId xmlns:a16="http://schemas.microsoft.com/office/drawing/2014/main" xmlns="" id="{A962F371-BFF4-4FA6-A251-ED9BA039122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194;p56">
                <a:extLst>
                  <a:ext uri="{FF2B5EF4-FFF2-40B4-BE49-F238E27FC236}">
                    <a16:creationId xmlns:a16="http://schemas.microsoft.com/office/drawing/2014/main" xmlns="" id="{DF522297-C8C5-475C-AC6B-668DE9A75B13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195;p56">
                <a:extLst>
                  <a:ext uri="{FF2B5EF4-FFF2-40B4-BE49-F238E27FC236}">
                    <a16:creationId xmlns:a16="http://schemas.microsoft.com/office/drawing/2014/main" xmlns="" id="{F8BDC90D-43C7-4FDF-A92F-037E6728E9AA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196;p56">
                <a:extLst>
                  <a:ext uri="{FF2B5EF4-FFF2-40B4-BE49-F238E27FC236}">
                    <a16:creationId xmlns:a16="http://schemas.microsoft.com/office/drawing/2014/main" xmlns="" id="{73740359-3407-4134-8A48-ACD42A0292A4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197;p56">
                <a:extLst>
                  <a:ext uri="{FF2B5EF4-FFF2-40B4-BE49-F238E27FC236}">
                    <a16:creationId xmlns:a16="http://schemas.microsoft.com/office/drawing/2014/main" xmlns="" id="{6256A47F-84D1-4CF3-B23F-C33F8D8CBDD2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198;p56">
                <a:extLst>
                  <a:ext uri="{FF2B5EF4-FFF2-40B4-BE49-F238E27FC236}">
                    <a16:creationId xmlns:a16="http://schemas.microsoft.com/office/drawing/2014/main" xmlns="" id="{DE9B34D8-6F5F-4680-9574-7A2FD83EFC8C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199;p56">
                <a:extLst>
                  <a:ext uri="{FF2B5EF4-FFF2-40B4-BE49-F238E27FC236}">
                    <a16:creationId xmlns:a16="http://schemas.microsoft.com/office/drawing/2014/main" xmlns="" id="{7E9FA544-02F0-413B-AAC6-0949C2C34DA7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200;p56">
                <a:extLst>
                  <a:ext uri="{FF2B5EF4-FFF2-40B4-BE49-F238E27FC236}">
                    <a16:creationId xmlns:a16="http://schemas.microsoft.com/office/drawing/2014/main" xmlns="" id="{13122454-D458-4E6E-B416-D93C0749EFD7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201;p56">
                <a:extLst>
                  <a:ext uri="{FF2B5EF4-FFF2-40B4-BE49-F238E27FC236}">
                    <a16:creationId xmlns:a16="http://schemas.microsoft.com/office/drawing/2014/main" xmlns="" id="{1880C081-DB73-463C-A1E0-BF0F623A7360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202;p56">
                <a:extLst>
                  <a:ext uri="{FF2B5EF4-FFF2-40B4-BE49-F238E27FC236}">
                    <a16:creationId xmlns:a16="http://schemas.microsoft.com/office/drawing/2014/main" xmlns="" id="{3EEC7772-0AD8-4A99-A0E1-7D500CA114B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203;p56">
                <a:extLst>
                  <a:ext uri="{FF2B5EF4-FFF2-40B4-BE49-F238E27FC236}">
                    <a16:creationId xmlns:a16="http://schemas.microsoft.com/office/drawing/2014/main" xmlns="" id="{CBE7D525-8BD7-4600-8969-FD74323BEEA1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204;p56">
                <a:extLst>
                  <a:ext uri="{FF2B5EF4-FFF2-40B4-BE49-F238E27FC236}">
                    <a16:creationId xmlns:a16="http://schemas.microsoft.com/office/drawing/2014/main" xmlns="" id="{41C397B7-4755-4DC0-ADF3-9C1D812C0306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205;p56">
                <a:extLst>
                  <a:ext uri="{FF2B5EF4-FFF2-40B4-BE49-F238E27FC236}">
                    <a16:creationId xmlns:a16="http://schemas.microsoft.com/office/drawing/2014/main" xmlns="" id="{F9688AFE-606E-4692-A4FE-571241E29A78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206;p56">
                <a:extLst>
                  <a:ext uri="{FF2B5EF4-FFF2-40B4-BE49-F238E27FC236}">
                    <a16:creationId xmlns:a16="http://schemas.microsoft.com/office/drawing/2014/main" xmlns="" id="{B623998B-0E23-41DD-83D5-F74873B58BB9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207;p56">
                <a:extLst>
                  <a:ext uri="{FF2B5EF4-FFF2-40B4-BE49-F238E27FC236}">
                    <a16:creationId xmlns:a16="http://schemas.microsoft.com/office/drawing/2014/main" xmlns="" id="{341CEBF1-83A4-4254-A6FF-87633751526B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208;p56">
                <a:extLst>
                  <a:ext uri="{FF2B5EF4-FFF2-40B4-BE49-F238E27FC236}">
                    <a16:creationId xmlns:a16="http://schemas.microsoft.com/office/drawing/2014/main" xmlns="" id="{05CF15CA-215E-40DC-847F-8ED16B6CD47C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209;p56">
                <a:extLst>
                  <a:ext uri="{FF2B5EF4-FFF2-40B4-BE49-F238E27FC236}">
                    <a16:creationId xmlns:a16="http://schemas.microsoft.com/office/drawing/2014/main" xmlns="" id="{9FDA41E5-9096-49EA-8EFC-A899F3918747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210;p56">
                <a:extLst>
                  <a:ext uri="{FF2B5EF4-FFF2-40B4-BE49-F238E27FC236}">
                    <a16:creationId xmlns:a16="http://schemas.microsoft.com/office/drawing/2014/main" xmlns="" id="{2ECC9807-404B-482A-B1C9-354B723CDE9B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211;p56">
                <a:extLst>
                  <a:ext uri="{FF2B5EF4-FFF2-40B4-BE49-F238E27FC236}">
                    <a16:creationId xmlns:a16="http://schemas.microsoft.com/office/drawing/2014/main" xmlns="" id="{9B211C50-DFBE-42AB-A1DB-26B6206F2657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212;p56">
                <a:extLst>
                  <a:ext uri="{FF2B5EF4-FFF2-40B4-BE49-F238E27FC236}">
                    <a16:creationId xmlns:a16="http://schemas.microsoft.com/office/drawing/2014/main" xmlns="" id="{D64CC9E5-EAED-411F-9F06-93A1526D5076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213;p56">
                <a:extLst>
                  <a:ext uri="{FF2B5EF4-FFF2-40B4-BE49-F238E27FC236}">
                    <a16:creationId xmlns:a16="http://schemas.microsoft.com/office/drawing/2014/main" xmlns="" id="{1B3E8D8E-4196-42AB-97DA-8EBD5F483C88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214;p56">
                <a:extLst>
                  <a:ext uri="{FF2B5EF4-FFF2-40B4-BE49-F238E27FC236}">
                    <a16:creationId xmlns:a16="http://schemas.microsoft.com/office/drawing/2014/main" xmlns="" id="{10B91DEE-44EF-4A1B-B17A-C9D44CA8694A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215;p56">
                <a:extLst>
                  <a:ext uri="{FF2B5EF4-FFF2-40B4-BE49-F238E27FC236}">
                    <a16:creationId xmlns:a16="http://schemas.microsoft.com/office/drawing/2014/main" xmlns="" id="{5426E92B-BA75-4618-8E52-B4B02754B9DF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216;p56">
                <a:extLst>
                  <a:ext uri="{FF2B5EF4-FFF2-40B4-BE49-F238E27FC236}">
                    <a16:creationId xmlns:a16="http://schemas.microsoft.com/office/drawing/2014/main" xmlns="" id="{A8A8FF64-D599-46AC-BA31-C4A0836FF1B3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217;p56">
                <a:extLst>
                  <a:ext uri="{FF2B5EF4-FFF2-40B4-BE49-F238E27FC236}">
                    <a16:creationId xmlns:a16="http://schemas.microsoft.com/office/drawing/2014/main" xmlns="" id="{AC0EB853-9B9E-4575-8131-4B9704BBFFC2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218;p56">
                <a:extLst>
                  <a:ext uri="{FF2B5EF4-FFF2-40B4-BE49-F238E27FC236}">
                    <a16:creationId xmlns:a16="http://schemas.microsoft.com/office/drawing/2014/main" xmlns="" id="{3EA0FDCF-B5AE-4271-83A3-B798FA3F7F8A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219;p56">
                <a:extLst>
                  <a:ext uri="{FF2B5EF4-FFF2-40B4-BE49-F238E27FC236}">
                    <a16:creationId xmlns:a16="http://schemas.microsoft.com/office/drawing/2014/main" xmlns="" id="{494872C6-B0A7-4E5A-8DC2-07464E4A4B35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220;p56">
                <a:extLst>
                  <a:ext uri="{FF2B5EF4-FFF2-40B4-BE49-F238E27FC236}">
                    <a16:creationId xmlns:a16="http://schemas.microsoft.com/office/drawing/2014/main" xmlns="" id="{45085C56-CADA-4D7C-88F1-2AC8F0664963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221;p56">
                <a:extLst>
                  <a:ext uri="{FF2B5EF4-FFF2-40B4-BE49-F238E27FC236}">
                    <a16:creationId xmlns:a16="http://schemas.microsoft.com/office/drawing/2014/main" xmlns="" id="{4F55C981-47A2-4C98-B568-B817736D8484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3222;p56">
                <a:extLst>
                  <a:ext uri="{FF2B5EF4-FFF2-40B4-BE49-F238E27FC236}">
                    <a16:creationId xmlns:a16="http://schemas.microsoft.com/office/drawing/2014/main" xmlns="" id="{AE19CF02-63BB-4AD6-906E-C79ABEF8975E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223;p56">
                <a:extLst>
                  <a:ext uri="{FF2B5EF4-FFF2-40B4-BE49-F238E27FC236}">
                    <a16:creationId xmlns:a16="http://schemas.microsoft.com/office/drawing/2014/main" xmlns="" id="{D4AD05D9-16F4-45F5-A2A8-5D229980A14E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224;p56">
                <a:extLst>
                  <a:ext uri="{FF2B5EF4-FFF2-40B4-BE49-F238E27FC236}">
                    <a16:creationId xmlns:a16="http://schemas.microsoft.com/office/drawing/2014/main" xmlns="" id="{A25D6DBA-AF06-46E3-8CD1-5FB21EAB4834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225;p56">
                <a:extLst>
                  <a:ext uri="{FF2B5EF4-FFF2-40B4-BE49-F238E27FC236}">
                    <a16:creationId xmlns:a16="http://schemas.microsoft.com/office/drawing/2014/main" xmlns="" id="{15354D66-0D47-4AA8-8956-5EF4B4EA6B79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3226;p56">
                <a:extLst>
                  <a:ext uri="{FF2B5EF4-FFF2-40B4-BE49-F238E27FC236}">
                    <a16:creationId xmlns:a16="http://schemas.microsoft.com/office/drawing/2014/main" xmlns="" id="{97DB3ECC-87D2-40CD-A302-D466D0E83E1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3227;p56">
                <a:extLst>
                  <a:ext uri="{FF2B5EF4-FFF2-40B4-BE49-F238E27FC236}">
                    <a16:creationId xmlns:a16="http://schemas.microsoft.com/office/drawing/2014/main" xmlns="" id="{BC390D8F-094E-4D8F-BF21-3DB322D94DF7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3228;p56">
                <a:extLst>
                  <a:ext uri="{FF2B5EF4-FFF2-40B4-BE49-F238E27FC236}">
                    <a16:creationId xmlns:a16="http://schemas.microsoft.com/office/drawing/2014/main" xmlns="" id="{5F19FB2D-0D4A-4B30-951C-73C4BC2E9F46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3229;p56">
                <a:extLst>
                  <a:ext uri="{FF2B5EF4-FFF2-40B4-BE49-F238E27FC236}">
                    <a16:creationId xmlns:a16="http://schemas.microsoft.com/office/drawing/2014/main" xmlns="" id="{B740ACF1-ED1B-4EB5-906A-977A07316C1B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3230;p56">
                <a:extLst>
                  <a:ext uri="{FF2B5EF4-FFF2-40B4-BE49-F238E27FC236}">
                    <a16:creationId xmlns:a16="http://schemas.microsoft.com/office/drawing/2014/main" xmlns="" id="{5937B073-33EA-468C-8DBD-1CD02D4860B5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3231;p56">
                <a:extLst>
                  <a:ext uri="{FF2B5EF4-FFF2-40B4-BE49-F238E27FC236}">
                    <a16:creationId xmlns:a16="http://schemas.microsoft.com/office/drawing/2014/main" xmlns="" id="{B4DC3BCE-3DC2-476E-9D41-85556731B18E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3232;p56">
                <a:extLst>
                  <a:ext uri="{FF2B5EF4-FFF2-40B4-BE49-F238E27FC236}">
                    <a16:creationId xmlns:a16="http://schemas.microsoft.com/office/drawing/2014/main" xmlns="" id="{3282A1BD-BB02-4C39-8F39-2AD44CA9FC6B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3233;p56">
                <a:extLst>
                  <a:ext uri="{FF2B5EF4-FFF2-40B4-BE49-F238E27FC236}">
                    <a16:creationId xmlns:a16="http://schemas.microsoft.com/office/drawing/2014/main" xmlns="" id="{7B1FA713-4FDB-4FE5-BE0B-453FDABFC9DC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3234;p56">
                <a:extLst>
                  <a:ext uri="{FF2B5EF4-FFF2-40B4-BE49-F238E27FC236}">
                    <a16:creationId xmlns:a16="http://schemas.microsoft.com/office/drawing/2014/main" xmlns="" id="{2C06E3FC-7175-42B1-B997-9C9D2D5431AB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3235;p56">
                <a:extLst>
                  <a:ext uri="{FF2B5EF4-FFF2-40B4-BE49-F238E27FC236}">
                    <a16:creationId xmlns:a16="http://schemas.microsoft.com/office/drawing/2014/main" xmlns="" id="{7B62A288-A468-4D10-94E5-BF8945C9D46D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3236;p56">
                <a:extLst>
                  <a:ext uri="{FF2B5EF4-FFF2-40B4-BE49-F238E27FC236}">
                    <a16:creationId xmlns:a16="http://schemas.microsoft.com/office/drawing/2014/main" xmlns="" id="{553677EF-5AB3-43B9-AB1C-4DB738299B1A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3237;p56">
                <a:extLst>
                  <a:ext uri="{FF2B5EF4-FFF2-40B4-BE49-F238E27FC236}">
                    <a16:creationId xmlns:a16="http://schemas.microsoft.com/office/drawing/2014/main" xmlns="" id="{D7A542EC-E88F-49E6-A464-369FB71388D0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3238;p56">
                <a:extLst>
                  <a:ext uri="{FF2B5EF4-FFF2-40B4-BE49-F238E27FC236}">
                    <a16:creationId xmlns:a16="http://schemas.microsoft.com/office/drawing/2014/main" xmlns="" id="{6C8DCF7C-FBF7-4203-854F-0B75A830C56B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3239;p56">
                <a:extLst>
                  <a:ext uri="{FF2B5EF4-FFF2-40B4-BE49-F238E27FC236}">
                    <a16:creationId xmlns:a16="http://schemas.microsoft.com/office/drawing/2014/main" xmlns="" id="{E11E6C8D-EDF1-44EB-9836-347407209EA9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3240;p56">
                <a:extLst>
                  <a:ext uri="{FF2B5EF4-FFF2-40B4-BE49-F238E27FC236}">
                    <a16:creationId xmlns:a16="http://schemas.microsoft.com/office/drawing/2014/main" xmlns="" id="{FF87EC1A-D057-479E-B62C-0279A00D04D6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3241;p56">
                <a:extLst>
                  <a:ext uri="{FF2B5EF4-FFF2-40B4-BE49-F238E27FC236}">
                    <a16:creationId xmlns:a16="http://schemas.microsoft.com/office/drawing/2014/main" xmlns="" id="{6B3BDF1C-8889-4EFC-8850-94367F37DB4E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3242;p56">
                <a:extLst>
                  <a:ext uri="{FF2B5EF4-FFF2-40B4-BE49-F238E27FC236}">
                    <a16:creationId xmlns:a16="http://schemas.microsoft.com/office/drawing/2014/main" xmlns="" id="{2EE511CC-5D12-47FE-9181-20D65C0F841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3243;p56">
                <a:extLst>
                  <a:ext uri="{FF2B5EF4-FFF2-40B4-BE49-F238E27FC236}">
                    <a16:creationId xmlns:a16="http://schemas.microsoft.com/office/drawing/2014/main" xmlns="" id="{1CA74853-547C-4667-B517-C3F3A3C0BD9A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3244;p56">
                <a:extLst>
                  <a:ext uri="{FF2B5EF4-FFF2-40B4-BE49-F238E27FC236}">
                    <a16:creationId xmlns:a16="http://schemas.microsoft.com/office/drawing/2014/main" xmlns="" id="{395AF2B1-F61B-4052-B1E7-14F9BED934C4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3245;p56">
                <a:extLst>
                  <a:ext uri="{FF2B5EF4-FFF2-40B4-BE49-F238E27FC236}">
                    <a16:creationId xmlns:a16="http://schemas.microsoft.com/office/drawing/2014/main" xmlns="" id="{A8DA97BF-51B4-4CF5-91C8-5CD797173396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3246;p56">
                <a:extLst>
                  <a:ext uri="{FF2B5EF4-FFF2-40B4-BE49-F238E27FC236}">
                    <a16:creationId xmlns:a16="http://schemas.microsoft.com/office/drawing/2014/main" xmlns="" id="{1290FC7E-DCB2-487E-8994-F1C26E369460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3247;p56">
                <a:extLst>
                  <a:ext uri="{FF2B5EF4-FFF2-40B4-BE49-F238E27FC236}">
                    <a16:creationId xmlns:a16="http://schemas.microsoft.com/office/drawing/2014/main" xmlns="" id="{35F0F058-75B5-46D1-B428-F8AE184DD010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3248;p56">
                <a:extLst>
                  <a:ext uri="{FF2B5EF4-FFF2-40B4-BE49-F238E27FC236}">
                    <a16:creationId xmlns:a16="http://schemas.microsoft.com/office/drawing/2014/main" xmlns="" id="{63D2F34D-BDC5-4ABF-9410-61DF00F521AD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3249;p56">
                <a:extLst>
                  <a:ext uri="{FF2B5EF4-FFF2-40B4-BE49-F238E27FC236}">
                    <a16:creationId xmlns:a16="http://schemas.microsoft.com/office/drawing/2014/main" xmlns="" id="{87AD588A-9D77-4DB0-8DFE-F961A3DB48D3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3250;p56">
                <a:extLst>
                  <a:ext uri="{FF2B5EF4-FFF2-40B4-BE49-F238E27FC236}">
                    <a16:creationId xmlns:a16="http://schemas.microsoft.com/office/drawing/2014/main" xmlns="" id="{8B39F9B5-8869-4860-B862-F1ED2A47F9BF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3251;p56">
                <a:extLst>
                  <a:ext uri="{FF2B5EF4-FFF2-40B4-BE49-F238E27FC236}">
                    <a16:creationId xmlns:a16="http://schemas.microsoft.com/office/drawing/2014/main" xmlns="" id="{5A80EEE5-C728-47FA-B454-B3D65E55D7C4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3252;p56">
                <a:extLst>
                  <a:ext uri="{FF2B5EF4-FFF2-40B4-BE49-F238E27FC236}">
                    <a16:creationId xmlns:a16="http://schemas.microsoft.com/office/drawing/2014/main" xmlns="" id="{FB14C416-7128-4F1F-B0D0-B796242AEDCF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253;p56">
                <a:extLst>
                  <a:ext uri="{FF2B5EF4-FFF2-40B4-BE49-F238E27FC236}">
                    <a16:creationId xmlns:a16="http://schemas.microsoft.com/office/drawing/2014/main" xmlns="" id="{05D837C4-39EB-46E6-99FC-F2E8066EC328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254;p56">
                <a:extLst>
                  <a:ext uri="{FF2B5EF4-FFF2-40B4-BE49-F238E27FC236}">
                    <a16:creationId xmlns:a16="http://schemas.microsoft.com/office/drawing/2014/main" xmlns="" id="{E8BF2027-E5D2-4F88-8BBD-48E78C71988F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255;p56">
                <a:extLst>
                  <a:ext uri="{FF2B5EF4-FFF2-40B4-BE49-F238E27FC236}">
                    <a16:creationId xmlns:a16="http://schemas.microsoft.com/office/drawing/2014/main" xmlns="" id="{992CC0A1-BB27-4CC1-A878-FB99CC1E6AB7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256;p56">
                <a:extLst>
                  <a:ext uri="{FF2B5EF4-FFF2-40B4-BE49-F238E27FC236}">
                    <a16:creationId xmlns:a16="http://schemas.microsoft.com/office/drawing/2014/main" xmlns="" id="{20AFB05F-4FC4-4070-A505-40D7D74350B8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257;p56">
                <a:extLst>
                  <a:ext uri="{FF2B5EF4-FFF2-40B4-BE49-F238E27FC236}">
                    <a16:creationId xmlns:a16="http://schemas.microsoft.com/office/drawing/2014/main" xmlns="" id="{F5DE8D20-E1E5-43AA-AB3E-F0EE241C8039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258;p56">
                <a:extLst>
                  <a:ext uri="{FF2B5EF4-FFF2-40B4-BE49-F238E27FC236}">
                    <a16:creationId xmlns:a16="http://schemas.microsoft.com/office/drawing/2014/main" xmlns="" id="{8EE9348A-2B29-4079-86B2-6A995A9BBB82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259;p56">
                <a:extLst>
                  <a:ext uri="{FF2B5EF4-FFF2-40B4-BE49-F238E27FC236}">
                    <a16:creationId xmlns:a16="http://schemas.microsoft.com/office/drawing/2014/main" xmlns="" id="{4DA95DA1-785F-483B-A4FA-6F7A8DF2D822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260;p56">
                <a:extLst>
                  <a:ext uri="{FF2B5EF4-FFF2-40B4-BE49-F238E27FC236}">
                    <a16:creationId xmlns:a16="http://schemas.microsoft.com/office/drawing/2014/main" xmlns="" id="{79EF0FA2-DDE5-4C46-8459-66A8BE647120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261;p56">
                <a:extLst>
                  <a:ext uri="{FF2B5EF4-FFF2-40B4-BE49-F238E27FC236}">
                    <a16:creationId xmlns:a16="http://schemas.microsoft.com/office/drawing/2014/main" xmlns="" id="{60C72B7C-F1D0-47C9-A46F-31BF8FA21971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262;p56">
                <a:extLst>
                  <a:ext uri="{FF2B5EF4-FFF2-40B4-BE49-F238E27FC236}">
                    <a16:creationId xmlns:a16="http://schemas.microsoft.com/office/drawing/2014/main" xmlns="" id="{E0574EC3-947E-43B9-8E05-104DAA84630D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263;p56">
                <a:extLst>
                  <a:ext uri="{FF2B5EF4-FFF2-40B4-BE49-F238E27FC236}">
                    <a16:creationId xmlns:a16="http://schemas.microsoft.com/office/drawing/2014/main" xmlns="" id="{05EDCE71-8C1C-4AF4-8510-0D2588953003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264;p56">
                <a:extLst>
                  <a:ext uri="{FF2B5EF4-FFF2-40B4-BE49-F238E27FC236}">
                    <a16:creationId xmlns:a16="http://schemas.microsoft.com/office/drawing/2014/main" xmlns="" id="{BEA4F348-B9AA-4C41-8111-FD8B76B49FE9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265;p56">
                <a:extLst>
                  <a:ext uri="{FF2B5EF4-FFF2-40B4-BE49-F238E27FC236}">
                    <a16:creationId xmlns:a16="http://schemas.microsoft.com/office/drawing/2014/main" xmlns="" id="{95066237-6FD3-44CA-B593-87019D73A603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266;p56">
                <a:extLst>
                  <a:ext uri="{FF2B5EF4-FFF2-40B4-BE49-F238E27FC236}">
                    <a16:creationId xmlns:a16="http://schemas.microsoft.com/office/drawing/2014/main" xmlns="" id="{2AD81D54-D6AA-4AD8-B608-041E1C046E1E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267;p56">
                <a:extLst>
                  <a:ext uri="{FF2B5EF4-FFF2-40B4-BE49-F238E27FC236}">
                    <a16:creationId xmlns:a16="http://schemas.microsoft.com/office/drawing/2014/main" xmlns="" id="{95F4EFE2-881A-4711-BAE7-48C115C2BC8A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268;p56">
                <a:extLst>
                  <a:ext uri="{FF2B5EF4-FFF2-40B4-BE49-F238E27FC236}">
                    <a16:creationId xmlns:a16="http://schemas.microsoft.com/office/drawing/2014/main" xmlns="" id="{DE6AD3CA-3B1F-48FD-9DE0-15D4E8D69A60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269;p56">
                <a:extLst>
                  <a:ext uri="{FF2B5EF4-FFF2-40B4-BE49-F238E27FC236}">
                    <a16:creationId xmlns:a16="http://schemas.microsoft.com/office/drawing/2014/main" xmlns="" id="{55451026-E8E6-4240-8541-E26D1B97D9E1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270;p56">
                <a:extLst>
                  <a:ext uri="{FF2B5EF4-FFF2-40B4-BE49-F238E27FC236}">
                    <a16:creationId xmlns:a16="http://schemas.microsoft.com/office/drawing/2014/main" xmlns="" id="{548C3877-42D6-48AB-926E-711A9225FFF4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271;p56">
                <a:extLst>
                  <a:ext uri="{FF2B5EF4-FFF2-40B4-BE49-F238E27FC236}">
                    <a16:creationId xmlns:a16="http://schemas.microsoft.com/office/drawing/2014/main" xmlns="" id="{A3EB652E-556B-46E7-96FE-D41FBEBDDF87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272;p56">
                <a:extLst>
                  <a:ext uri="{FF2B5EF4-FFF2-40B4-BE49-F238E27FC236}">
                    <a16:creationId xmlns:a16="http://schemas.microsoft.com/office/drawing/2014/main" xmlns="" id="{9CBC271E-417A-428D-8CD6-40A37EA39AAC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273;p56">
                <a:extLst>
                  <a:ext uri="{FF2B5EF4-FFF2-40B4-BE49-F238E27FC236}">
                    <a16:creationId xmlns:a16="http://schemas.microsoft.com/office/drawing/2014/main" xmlns="" id="{B472E226-8E3A-413F-B2DB-B4B6CAA5246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274;p56">
                <a:extLst>
                  <a:ext uri="{FF2B5EF4-FFF2-40B4-BE49-F238E27FC236}">
                    <a16:creationId xmlns:a16="http://schemas.microsoft.com/office/drawing/2014/main" xmlns="" id="{BFFDFB8B-5979-45EB-B141-B751D08357DC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275;p56">
                <a:extLst>
                  <a:ext uri="{FF2B5EF4-FFF2-40B4-BE49-F238E27FC236}">
                    <a16:creationId xmlns:a16="http://schemas.microsoft.com/office/drawing/2014/main" xmlns="" id="{00ED9BB2-A216-4361-BF22-7362DD732FE9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276;p56">
                <a:extLst>
                  <a:ext uri="{FF2B5EF4-FFF2-40B4-BE49-F238E27FC236}">
                    <a16:creationId xmlns:a16="http://schemas.microsoft.com/office/drawing/2014/main" xmlns="" id="{F7D97482-A1A8-45B1-BA1F-97E1F3216085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277;p56">
                <a:extLst>
                  <a:ext uri="{FF2B5EF4-FFF2-40B4-BE49-F238E27FC236}">
                    <a16:creationId xmlns:a16="http://schemas.microsoft.com/office/drawing/2014/main" xmlns="" id="{CD62F18A-0E12-42C7-8E7F-2A136933C6BB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3278;p56">
                <a:extLst>
                  <a:ext uri="{FF2B5EF4-FFF2-40B4-BE49-F238E27FC236}">
                    <a16:creationId xmlns:a16="http://schemas.microsoft.com/office/drawing/2014/main" xmlns="" id="{157E477D-7EE0-4460-98CE-95CD88CC5454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3279;p56">
                <a:extLst>
                  <a:ext uri="{FF2B5EF4-FFF2-40B4-BE49-F238E27FC236}">
                    <a16:creationId xmlns:a16="http://schemas.microsoft.com/office/drawing/2014/main" xmlns="" id="{5D10E531-EDDA-4837-9392-B8F511E799B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3280;p56">
                <a:extLst>
                  <a:ext uri="{FF2B5EF4-FFF2-40B4-BE49-F238E27FC236}">
                    <a16:creationId xmlns:a16="http://schemas.microsoft.com/office/drawing/2014/main" xmlns="" id="{C92172F7-C0E5-47AD-991C-80AF476276EF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3281;p56">
                <a:extLst>
                  <a:ext uri="{FF2B5EF4-FFF2-40B4-BE49-F238E27FC236}">
                    <a16:creationId xmlns:a16="http://schemas.microsoft.com/office/drawing/2014/main" xmlns="" id="{C458A0EE-BA76-4CA7-9CB1-523040605B49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3282;p56">
                <a:extLst>
                  <a:ext uri="{FF2B5EF4-FFF2-40B4-BE49-F238E27FC236}">
                    <a16:creationId xmlns:a16="http://schemas.microsoft.com/office/drawing/2014/main" xmlns="" id="{C642057B-EF4A-477F-BEC1-CF525A2EF732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3283;p56">
                <a:extLst>
                  <a:ext uri="{FF2B5EF4-FFF2-40B4-BE49-F238E27FC236}">
                    <a16:creationId xmlns:a16="http://schemas.microsoft.com/office/drawing/2014/main" xmlns="" id="{482428C4-795A-4990-AF04-4D7B57BA1AF3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3284;p56">
                <a:extLst>
                  <a:ext uri="{FF2B5EF4-FFF2-40B4-BE49-F238E27FC236}">
                    <a16:creationId xmlns:a16="http://schemas.microsoft.com/office/drawing/2014/main" xmlns="" id="{F73F4A15-0D2F-4160-B9B9-4948BC73C3B2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285;p56">
                <a:extLst>
                  <a:ext uri="{FF2B5EF4-FFF2-40B4-BE49-F238E27FC236}">
                    <a16:creationId xmlns:a16="http://schemas.microsoft.com/office/drawing/2014/main" xmlns="" id="{C7F35BD9-F516-4CD8-A499-5B8FAF763C42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3286;p56">
                <a:extLst>
                  <a:ext uri="{FF2B5EF4-FFF2-40B4-BE49-F238E27FC236}">
                    <a16:creationId xmlns:a16="http://schemas.microsoft.com/office/drawing/2014/main" xmlns="" id="{28850F95-DE48-4722-BF53-89864BE073BC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3287;p56">
                <a:extLst>
                  <a:ext uri="{FF2B5EF4-FFF2-40B4-BE49-F238E27FC236}">
                    <a16:creationId xmlns:a16="http://schemas.microsoft.com/office/drawing/2014/main" xmlns="" id="{092E5B95-8011-4CB6-985C-440415DDAE06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3288;p56">
                <a:extLst>
                  <a:ext uri="{FF2B5EF4-FFF2-40B4-BE49-F238E27FC236}">
                    <a16:creationId xmlns:a16="http://schemas.microsoft.com/office/drawing/2014/main" xmlns="" id="{E9A27085-C040-4ABD-BF09-98A105A03EFE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3289;p56">
                <a:extLst>
                  <a:ext uri="{FF2B5EF4-FFF2-40B4-BE49-F238E27FC236}">
                    <a16:creationId xmlns:a16="http://schemas.microsoft.com/office/drawing/2014/main" xmlns="" id="{C7C3C594-B6B1-49F3-90ED-55B731833F88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3290;p56">
                <a:extLst>
                  <a:ext uri="{FF2B5EF4-FFF2-40B4-BE49-F238E27FC236}">
                    <a16:creationId xmlns:a16="http://schemas.microsoft.com/office/drawing/2014/main" xmlns="" id="{C3217F71-5D03-4154-99D5-3D34323F8479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3291;p56">
                <a:extLst>
                  <a:ext uri="{FF2B5EF4-FFF2-40B4-BE49-F238E27FC236}">
                    <a16:creationId xmlns:a16="http://schemas.microsoft.com/office/drawing/2014/main" xmlns="" id="{B19B93A9-9338-4EF4-9C5B-13CD5D5AD2C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3292;p56">
                <a:extLst>
                  <a:ext uri="{FF2B5EF4-FFF2-40B4-BE49-F238E27FC236}">
                    <a16:creationId xmlns:a16="http://schemas.microsoft.com/office/drawing/2014/main" xmlns="" id="{CC8FFA86-D1E4-40AF-BCB0-4F9A39CF7DB9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3293;p56">
                <a:extLst>
                  <a:ext uri="{FF2B5EF4-FFF2-40B4-BE49-F238E27FC236}">
                    <a16:creationId xmlns:a16="http://schemas.microsoft.com/office/drawing/2014/main" xmlns="" id="{5C1E4196-6113-4D78-91FE-090A54630927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3294;p56">
                <a:extLst>
                  <a:ext uri="{FF2B5EF4-FFF2-40B4-BE49-F238E27FC236}">
                    <a16:creationId xmlns:a16="http://schemas.microsoft.com/office/drawing/2014/main" xmlns="" id="{BC1538E3-9AC5-400C-860D-D019947DA1E2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3295;p56">
                <a:extLst>
                  <a:ext uri="{FF2B5EF4-FFF2-40B4-BE49-F238E27FC236}">
                    <a16:creationId xmlns:a16="http://schemas.microsoft.com/office/drawing/2014/main" xmlns="" id="{7C66A330-DC96-45FB-A71B-7D975EBB7C24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3296;p56">
                <a:extLst>
                  <a:ext uri="{FF2B5EF4-FFF2-40B4-BE49-F238E27FC236}">
                    <a16:creationId xmlns:a16="http://schemas.microsoft.com/office/drawing/2014/main" xmlns="" id="{42CE4168-6C5A-4D94-B774-D88169FDDD64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3297;p56">
                <a:extLst>
                  <a:ext uri="{FF2B5EF4-FFF2-40B4-BE49-F238E27FC236}">
                    <a16:creationId xmlns:a16="http://schemas.microsoft.com/office/drawing/2014/main" xmlns="" id="{A36D6F4B-6DFE-421A-A0A6-FD29ECA269CD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3298;p56">
                <a:extLst>
                  <a:ext uri="{FF2B5EF4-FFF2-40B4-BE49-F238E27FC236}">
                    <a16:creationId xmlns:a16="http://schemas.microsoft.com/office/drawing/2014/main" xmlns="" id="{B6471B86-352A-4AEC-89C3-0CDBE321BECE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3299;p56">
                <a:extLst>
                  <a:ext uri="{FF2B5EF4-FFF2-40B4-BE49-F238E27FC236}">
                    <a16:creationId xmlns:a16="http://schemas.microsoft.com/office/drawing/2014/main" xmlns="" id="{C9D751E3-0176-4CCA-AADC-504A5047A93D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3300;p56">
                <a:extLst>
                  <a:ext uri="{FF2B5EF4-FFF2-40B4-BE49-F238E27FC236}">
                    <a16:creationId xmlns:a16="http://schemas.microsoft.com/office/drawing/2014/main" xmlns="" id="{4AD14211-A75A-4BCE-895B-311E62AB1D80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3301;p56">
                <a:extLst>
                  <a:ext uri="{FF2B5EF4-FFF2-40B4-BE49-F238E27FC236}">
                    <a16:creationId xmlns:a16="http://schemas.microsoft.com/office/drawing/2014/main" xmlns="" id="{A273586D-5F20-4419-B2D9-EC17AD80D30F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3302;p56">
                <a:extLst>
                  <a:ext uri="{FF2B5EF4-FFF2-40B4-BE49-F238E27FC236}">
                    <a16:creationId xmlns:a16="http://schemas.microsoft.com/office/drawing/2014/main" xmlns="" id="{D6B1FFC6-9046-4EF6-9B5D-B7D7A050B3B8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3303;p56">
                <a:extLst>
                  <a:ext uri="{FF2B5EF4-FFF2-40B4-BE49-F238E27FC236}">
                    <a16:creationId xmlns:a16="http://schemas.microsoft.com/office/drawing/2014/main" xmlns="" id="{AE345C4F-7B03-414C-99E3-A824EBA5F8AE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3304;p56">
                <a:extLst>
                  <a:ext uri="{FF2B5EF4-FFF2-40B4-BE49-F238E27FC236}">
                    <a16:creationId xmlns:a16="http://schemas.microsoft.com/office/drawing/2014/main" xmlns="" id="{8F62B49A-5B4A-4924-8DB7-10DC195DF428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3305;p56">
                <a:extLst>
                  <a:ext uri="{FF2B5EF4-FFF2-40B4-BE49-F238E27FC236}">
                    <a16:creationId xmlns:a16="http://schemas.microsoft.com/office/drawing/2014/main" xmlns="" id="{82CA3F5A-BC33-41A3-B464-0791D56621DF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306;p56">
                <a:extLst>
                  <a:ext uri="{FF2B5EF4-FFF2-40B4-BE49-F238E27FC236}">
                    <a16:creationId xmlns:a16="http://schemas.microsoft.com/office/drawing/2014/main" xmlns="" id="{94B02E84-2381-4904-B09C-DAA9025FA84D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307;p56">
                <a:extLst>
                  <a:ext uri="{FF2B5EF4-FFF2-40B4-BE49-F238E27FC236}">
                    <a16:creationId xmlns:a16="http://schemas.microsoft.com/office/drawing/2014/main" xmlns="" id="{D34112BE-AB2A-4A47-BC29-1C4D2A37683E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308;p56">
                <a:extLst>
                  <a:ext uri="{FF2B5EF4-FFF2-40B4-BE49-F238E27FC236}">
                    <a16:creationId xmlns:a16="http://schemas.microsoft.com/office/drawing/2014/main" xmlns="" id="{F3D42280-0A00-4B68-923B-C059691B283D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309;p56">
                <a:extLst>
                  <a:ext uri="{FF2B5EF4-FFF2-40B4-BE49-F238E27FC236}">
                    <a16:creationId xmlns:a16="http://schemas.microsoft.com/office/drawing/2014/main" xmlns="" id="{1A13885A-ADFA-4E3D-BB3C-005EB2E41D86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310;p56">
                <a:extLst>
                  <a:ext uri="{FF2B5EF4-FFF2-40B4-BE49-F238E27FC236}">
                    <a16:creationId xmlns:a16="http://schemas.microsoft.com/office/drawing/2014/main" xmlns="" id="{8F501187-D3CF-4D41-8115-EF09CE1496F0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311;p56">
                <a:extLst>
                  <a:ext uri="{FF2B5EF4-FFF2-40B4-BE49-F238E27FC236}">
                    <a16:creationId xmlns:a16="http://schemas.microsoft.com/office/drawing/2014/main" xmlns="" id="{62FD9043-2EEC-427F-9478-3A5A1EFD722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3312;p56">
                <a:extLst>
                  <a:ext uri="{FF2B5EF4-FFF2-40B4-BE49-F238E27FC236}">
                    <a16:creationId xmlns:a16="http://schemas.microsoft.com/office/drawing/2014/main" xmlns="" id="{81CF22C4-4139-4F72-9B3C-CBC501EA62B7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313;p56">
                <a:extLst>
                  <a:ext uri="{FF2B5EF4-FFF2-40B4-BE49-F238E27FC236}">
                    <a16:creationId xmlns:a16="http://schemas.microsoft.com/office/drawing/2014/main" xmlns="" id="{F3981D8A-3632-4ADB-B92F-A71B6CC741A3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314;p56">
                <a:extLst>
                  <a:ext uri="{FF2B5EF4-FFF2-40B4-BE49-F238E27FC236}">
                    <a16:creationId xmlns:a16="http://schemas.microsoft.com/office/drawing/2014/main" xmlns="" id="{0248BCEA-8119-416C-9EA6-F8C2E7117F16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315;p56">
                <a:extLst>
                  <a:ext uri="{FF2B5EF4-FFF2-40B4-BE49-F238E27FC236}">
                    <a16:creationId xmlns:a16="http://schemas.microsoft.com/office/drawing/2014/main" xmlns="" id="{62E8C255-830D-4ACA-9F4D-D04F64867C30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316;p56">
                <a:extLst>
                  <a:ext uri="{FF2B5EF4-FFF2-40B4-BE49-F238E27FC236}">
                    <a16:creationId xmlns:a16="http://schemas.microsoft.com/office/drawing/2014/main" xmlns="" id="{EA75D05E-D2DD-418D-B303-97D05A742671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317;p56">
                <a:extLst>
                  <a:ext uri="{FF2B5EF4-FFF2-40B4-BE49-F238E27FC236}">
                    <a16:creationId xmlns:a16="http://schemas.microsoft.com/office/drawing/2014/main" xmlns="" id="{A5E3BB72-DFC8-4E08-AE92-CB971F5164E1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318;p56">
                <a:extLst>
                  <a:ext uri="{FF2B5EF4-FFF2-40B4-BE49-F238E27FC236}">
                    <a16:creationId xmlns:a16="http://schemas.microsoft.com/office/drawing/2014/main" xmlns="" id="{9258E1FD-E476-42F1-9A50-3119CA509D81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319;p56">
                <a:extLst>
                  <a:ext uri="{FF2B5EF4-FFF2-40B4-BE49-F238E27FC236}">
                    <a16:creationId xmlns:a16="http://schemas.microsoft.com/office/drawing/2014/main" xmlns="" id="{B16682F4-3C5A-43F3-B589-C540AA9B226F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320;p56">
                <a:extLst>
                  <a:ext uri="{FF2B5EF4-FFF2-40B4-BE49-F238E27FC236}">
                    <a16:creationId xmlns:a16="http://schemas.microsoft.com/office/drawing/2014/main" xmlns="" id="{127B6D4E-ED44-45E2-A9C8-9DF3C5FF2C2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321;p56">
                <a:extLst>
                  <a:ext uri="{FF2B5EF4-FFF2-40B4-BE49-F238E27FC236}">
                    <a16:creationId xmlns:a16="http://schemas.microsoft.com/office/drawing/2014/main" xmlns="" id="{C6EFE853-DEA8-4AC8-9431-11A83C39D4FE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322;p56">
                <a:extLst>
                  <a:ext uri="{FF2B5EF4-FFF2-40B4-BE49-F238E27FC236}">
                    <a16:creationId xmlns:a16="http://schemas.microsoft.com/office/drawing/2014/main" xmlns="" id="{CCD1D8C9-A2DF-4D77-B3FD-A54C5E671370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323;p56">
                <a:extLst>
                  <a:ext uri="{FF2B5EF4-FFF2-40B4-BE49-F238E27FC236}">
                    <a16:creationId xmlns:a16="http://schemas.microsoft.com/office/drawing/2014/main" xmlns="" id="{D28AEF86-421A-45D5-AD97-60FBB359F3A3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324;p56">
                <a:extLst>
                  <a:ext uri="{FF2B5EF4-FFF2-40B4-BE49-F238E27FC236}">
                    <a16:creationId xmlns:a16="http://schemas.microsoft.com/office/drawing/2014/main" xmlns="" id="{F815A1DD-6837-43BB-A8D6-00CC60D57578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325;p56">
                <a:extLst>
                  <a:ext uri="{FF2B5EF4-FFF2-40B4-BE49-F238E27FC236}">
                    <a16:creationId xmlns:a16="http://schemas.microsoft.com/office/drawing/2014/main" xmlns="" id="{1BF325AC-A5BD-42F5-8AC8-13EFB097B63A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326;p56">
                <a:extLst>
                  <a:ext uri="{FF2B5EF4-FFF2-40B4-BE49-F238E27FC236}">
                    <a16:creationId xmlns:a16="http://schemas.microsoft.com/office/drawing/2014/main" xmlns="" id="{34196399-2D18-494D-AA99-BB4D4DC9036B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327;p56">
                <a:extLst>
                  <a:ext uri="{FF2B5EF4-FFF2-40B4-BE49-F238E27FC236}">
                    <a16:creationId xmlns:a16="http://schemas.microsoft.com/office/drawing/2014/main" xmlns="" id="{56A73DE5-16AB-441A-B157-7593B32A14DD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328;p56">
                <a:extLst>
                  <a:ext uri="{FF2B5EF4-FFF2-40B4-BE49-F238E27FC236}">
                    <a16:creationId xmlns:a16="http://schemas.microsoft.com/office/drawing/2014/main" xmlns="" id="{2C90B74D-7756-424B-8DEB-E8D94D88F7F3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329;p56">
                <a:extLst>
                  <a:ext uri="{FF2B5EF4-FFF2-40B4-BE49-F238E27FC236}">
                    <a16:creationId xmlns:a16="http://schemas.microsoft.com/office/drawing/2014/main" xmlns="" id="{8B601AA0-A161-4052-A900-55D4BB0B4722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3330;p56">
                <a:extLst>
                  <a:ext uri="{FF2B5EF4-FFF2-40B4-BE49-F238E27FC236}">
                    <a16:creationId xmlns:a16="http://schemas.microsoft.com/office/drawing/2014/main" xmlns="" id="{D8AA5F8C-EE52-4131-B28D-9778DA8F43A8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331;p56">
                <a:extLst>
                  <a:ext uri="{FF2B5EF4-FFF2-40B4-BE49-F238E27FC236}">
                    <a16:creationId xmlns:a16="http://schemas.microsoft.com/office/drawing/2014/main" xmlns="" id="{D126A0AB-B2F6-44BE-87DD-DA949DEB12FE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332;p56">
                <a:extLst>
                  <a:ext uri="{FF2B5EF4-FFF2-40B4-BE49-F238E27FC236}">
                    <a16:creationId xmlns:a16="http://schemas.microsoft.com/office/drawing/2014/main" xmlns="" id="{C4ABAA06-E589-4261-8EBB-F172F3D905B1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333;p56">
                <a:extLst>
                  <a:ext uri="{FF2B5EF4-FFF2-40B4-BE49-F238E27FC236}">
                    <a16:creationId xmlns:a16="http://schemas.microsoft.com/office/drawing/2014/main" xmlns="" id="{EDF86050-EC32-4A9B-BD12-433D2107825E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334;p56">
                <a:extLst>
                  <a:ext uri="{FF2B5EF4-FFF2-40B4-BE49-F238E27FC236}">
                    <a16:creationId xmlns:a16="http://schemas.microsoft.com/office/drawing/2014/main" xmlns="" id="{E81326C6-650A-4923-9FD6-24A1964E513C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335;p56">
                <a:extLst>
                  <a:ext uri="{FF2B5EF4-FFF2-40B4-BE49-F238E27FC236}">
                    <a16:creationId xmlns:a16="http://schemas.microsoft.com/office/drawing/2014/main" xmlns="" id="{928B8990-11AB-46C7-85C9-62CF9D9E50A9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336;p56">
                <a:extLst>
                  <a:ext uri="{FF2B5EF4-FFF2-40B4-BE49-F238E27FC236}">
                    <a16:creationId xmlns:a16="http://schemas.microsoft.com/office/drawing/2014/main" xmlns="" id="{CF3F3BD5-5D65-421B-909A-0CA7494FDC27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337;p56">
                <a:extLst>
                  <a:ext uri="{FF2B5EF4-FFF2-40B4-BE49-F238E27FC236}">
                    <a16:creationId xmlns:a16="http://schemas.microsoft.com/office/drawing/2014/main" xmlns="" id="{4A5E1FE2-38C5-400A-9E95-B385F3155BB6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338;p56">
                <a:extLst>
                  <a:ext uri="{FF2B5EF4-FFF2-40B4-BE49-F238E27FC236}">
                    <a16:creationId xmlns:a16="http://schemas.microsoft.com/office/drawing/2014/main" xmlns="" id="{95DDD7FD-F8B0-4CCF-A27F-E852B6304B38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339;p56">
                <a:extLst>
                  <a:ext uri="{FF2B5EF4-FFF2-40B4-BE49-F238E27FC236}">
                    <a16:creationId xmlns:a16="http://schemas.microsoft.com/office/drawing/2014/main" xmlns="" id="{75A62066-0BA3-4970-AEFE-BFA0B70D9AA9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340;p56">
                <a:extLst>
                  <a:ext uri="{FF2B5EF4-FFF2-40B4-BE49-F238E27FC236}">
                    <a16:creationId xmlns:a16="http://schemas.microsoft.com/office/drawing/2014/main" xmlns="" id="{487DCE7E-BC59-4AD2-A5BF-3E1EB040E6DE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341;p56">
                <a:extLst>
                  <a:ext uri="{FF2B5EF4-FFF2-40B4-BE49-F238E27FC236}">
                    <a16:creationId xmlns:a16="http://schemas.microsoft.com/office/drawing/2014/main" xmlns="" id="{1A9B7E85-66CC-4739-A5A2-F5F69B7B8F57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342;p56">
                <a:extLst>
                  <a:ext uri="{FF2B5EF4-FFF2-40B4-BE49-F238E27FC236}">
                    <a16:creationId xmlns:a16="http://schemas.microsoft.com/office/drawing/2014/main" xmlns="" id="{5A171B05-002E-4F3F-9C11-23EF13DCE2BA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343;p56">
                <a:extLst>
                  <a:ext uri="{FF2B5EF4-FFF2-40B4-BE49-F238E27FC236}">
                    <a16:creationId xmlns:a16="http://schemas.microsoft.com/office/drawing/2014/main" xmlns="" id="{29EF9739-E2B3-48CE-A598-8A07A113B1C3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344;p56">
                <a:extLst>
                  <a:ext uri="{FF2B5EF4-FFF2-40B4-BE49-F238E27FC236}">
                    <a16:creationId xmlns:a16="http://schemas.microsoft.com/office/drawing/2014/main" xmlns="" id="{7A0FE399-1993-4A07-A20F-F7799B1D0A94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345;p56">
                <a:extLst>
                  <a:ext uri="{FF2B5EF4-FFF2-40B4-BE49-F238E27FC236}">
                    <a16:creationId xmlns:a16="http://schemas.microsoft.com/office/drawing/2014/main" xmlns="" id="{8E899B84-7588-42BF-A88A-3CB1775BEBC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3346;p56">
                <a:extLst>
                  <a:ext uri="{FF2B5EF4-FFF2-40B4-BE49-F238E27FC236}">
                    <a16:creationId xmlns:a16="http://schemas.microsoft.com/office/drawing/2014/main" xmlns="" id="{77CB5A74-AAFF-4192-A4E9-8300A4314999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3347;p56">
                <a:extLst>
                  <a:ext uri="{FF2B5EF4-FFF2-40B4-BE49-F238E27FC236}">
                    <a16:creationId xmlns:a16="http://schemas.microsoft.com/office/drawing/2014/main" xmlns="" id="{CE869342-D2C2-4173-B712-A928816D7BA4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3348;p56">
                <a:extLst>
                  <a:ext uri="{FF2B5EF4-FFF2-40B4-BE49-F238E27FC236}">
                    <a16:creationId xmlns:a16="http://schemas.microsoft.com/office/drawing/2014/main" xmlns="" id="{EBADAAD0-BD34-470D-87B6-02FC60AC258B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3349;p56">
                <a:extLst>
                  <a:ext uri="{FF2B5EF4-FFF2-40B4-BE49-F238E27FC236}">
                    <a16:creationId xmlns:a16="http://schemas.microsoft.com/office/drawing/2014/main" xmlns="" id="{5905D3B7-2183-478B-ABDA-FB46C4DFA834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3350;p56">
                <a:extLst>
                  <a:ext uri="{FF2B5EF4-FFF2-40B4-BE49-F238E27FC236}">
                    <a16:creationId xmlns:a16="http://schemas.microsoft.com/office/drawing/2014/main" xmlns="" id="{4F89770E-381A-40A9-9543-83C762A245F8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3351;p56">
                <a:extLst>
                  <a:ext uri="{FF2B5EF4-FFF2-40B4-BE49-F238E27FC236}">
                    <a16:creationId xmlns:a16="http://schemas.microsoft.com/office/drawing/2014/main" xmlns="" id="{E8CBB9BE-0C13-40DC-B2AD-97D277682CB6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3352;p56">
                <a:extLst>
                  <a:ext uri="{FF2B5EF4-FFF2-40B4-BE49-F238E27FC236}">
                    <a16:creationId xmlns:a16="http://schemas.microsoft.com/office/drawing/2014/main" xmlns="" id="{C4F143A5-EB89-4926-B15A-8393BFD03B8D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3353;p56">
                <a:extLst>
                  <a:ext uri="{FF2B5EF4-FFF2-40B4-BE49-F238E27FC236}">
                    <a16:creationId xmlns:a16="http://schemas.microsoft.com/office/drawing/2014/main" xmlns="" id="{23AEE07C-9E51-4632-BC70-047B44C6E683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3354;p56">
                <a:extLst>
                  <a:ext uri="{FF2B5EF4-FFF2-40B4-BE49-F238E27FC236}">
                    <a16:creationId xmlns:a16="http://schemas.microsoft.com/office/drawing/2014/main" xmlns="" id="{A622398F-F07E-430D-90DA-D2847DAA571E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3355;p56">
                <a:extLst>
                  <a:ext uri="{FF2B5EF4-FFF2-40B4-BE49-F238E27FC236}">
                    <a16:creationId xmlns:a16="http://schemas.microsoft.com/office/drawing/2014/main" xmlns="" id="{3A8F40DC-1456-4E5B-8A15-3FFD325A84EF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3356;p56">
                <a:extLst>
                  <a:ext uri="{FF2B5EF4-FFF2-40B4-BE49-F238E27FC236}">
                    <a16:creationId xmlns:a16="http://schemas.microsoft.com/office/drawing/2014/main" xmlns="" id="{1551DC65-7E4D-4239-AC60-E69BA930CB34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3357;p56">
                <a:extLst>
                  <a:ext uri="{FF2B5EF4-FFF2-40B4-BE49-F238E27FC236}">
                    <a16:creationId xmlns:a16="http://schemas.microsoft.com/office/drawing/2014/main" xmlns="" id="{868BA810-ECF0-4A08-9D0F-172DFBF68A8E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3358;p56">
                <a:extLst>
                  <a:ext uri="{FF2B5EF4-FFF2-40B4-BE49-F238E27FC236}">
                    <a16:creationId xmlns:a16="http://schemas.microsoft.com/office/drawing/2014/main" xmlns="" id="{81C64F15-59D6-4C32-9689-B3B142413C6B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3359;p56">
                <a:extLst>
                  <a:ext uri="{FF2B5EF4-FFF2-40B4-BE49-F238E27FC236}">
                    <a16:creationId xmlns:a16="http://schemas.microsoft.com/office/drawing/2014/main" xmlns="" id="{2CFFDECE-DB56-44D9-83C1-047240B54B2E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3360;p56">
                <a:extLst>
                  <a:ext uri="{FF2B5EF4-FFF2-40B4-BE49-F238E27FC236}">
                    <a16:creationId xmlns:a16="http://schemas.microsoft.com/office/drawing/2014/main" xmlns="" id="{31CE1AA8-B4F6-44FB-B9F0-97A74BA61783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3361;p56">
                <a:extLst>
                  <a:ext uri="{FF2B5EF4-FFF2-40B4-BE49-F238E27FC236}">
                    <a16:creationId xmlns:a16="http://schemas.microsoft.com/office/drawing/2014/main" xmlns="" id="{8B0C7C40-093E-4B58-BE6B-82C1B1DDDCBE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3362;p56">
                <a:extLst>
                  <a:ext uri="{FF2B5EF4-FFF2-40B4-BE49-F238E27FC236}">
                    <a16:creationId xmlns:a16="http://schemas.microsoft.com/office/drawing/2014/main" xmlns="" id="{59BFBA86-AF2B-4D0C-B941-1CA9CCF7F08D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3363;p56">
                <a:extLst>
                  <a:ext uri="{FF2B5EF4-FFF2-40B4-BE49-F238E27FC236}">
                    <a16:creationId xmlns:a16="http://schemas.microsoft.com/office/drawing/2014/main" xmlns="" id="{B5EABBBC-C1C6-4C68-9E4A-370446F3317C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3364;p56">
                <a:extLst>
                  <a:ext uri="{FF2B5EF4-FFF2-40B4-BE49-F238E27FC236}">
                    <a16:creationId xmlns:a16="http://schemas.microsoft.com/office/drawing/2014/main" xmlns="" id="{86A18B67-931B-4B01-A0DE-0A38A285B703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3365;p56">
                <a:extLst>
                  <a:ext uri="{FF2B5EF4-FFF2-40B4-BE49-F238E27FC236}">
                    <a16:creationId xmlns:a16="http://schemas.microsoft.com/office/drawing/2014/main" xmlns="" id="{438294FE-8446-4211-8EFD-7CE8BB84D0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3366;p56">
                <a:extLst>
                  <a:ext uri="{FF2B5EF4-FFF2-40B4-BE49-F238E27FC236}">
                    <a16:creationId xmlns:a16="http://schemas.microsoft.com/office/drawing/2014/main" xmlns="" id="{05E46EBB-D91B-4D3E-B987-1441EA542008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3367;p56">
                <a:extLst>
                  <a:ext uri="{FF2B5EF4-FFF2-40B4-BE49-F238E27FC236}">
                    <a16:creationId xmlns:a16="http://schemas.microsoft.com/office/drawing/2014/main" xmlns="" id="{76C86006-DD55-4C83-8DA5-E05A24E0104A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3368;p56">
                <a:extLst>
                  <a:ext uri="{FF2B5EF4-FFF2-40B4-BE49-F238E27FC236}">
                    <a16:creationId xmlns:a16="http://schemas.microsoft.com/office/drawing/2014/main" xmlns="" id="{9EA00A10-7B26-4DEF-AF15-805E0366E3B0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3369;p56">
                <a:extLst>
                  <a:ext uri="{FF2B5EF4-FFF2-40B4-BE49-F238E27FC236}">
                    <a16:creationId xmlns:a16="http://schemas.microsoft.com/office/drawing/2014/main" xmlns="" id="{E43220AB-24F4-47B4-ACD2-5049A42BB278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3370;p56">
                <a:extLst>
                  <a:ext uri="{FF2B5EF4-FFF2-40B4-BE49-F238E27FC236}">
                    <a16:creationId xmlns:a16="http://schemas.microsoft.com/office/drawing/2014/main" xmlns="" id="{C8C8FC64-6811-4686-9C69-D8CC4A7078C9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3371;p56">
                <a:extLst>
                  <a:ext uri="{FF2B5EF4-FFF2-40B4-BE49-F238E27FC236}">
                    <a16:creationId xmlns:a16="http://schemas.microsoft.com/office/drawing/2014/main" xmlns="" id="{C5934B5C-904A-4358-8DE0-86D33BFD9A4C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3372;p56">
                <a:extLst>
                  <a:ext uri="{FF2B5EF4-FFF2-40B4-BE49-F238E27FC236}">
                    <a16:creationId xmlns:a16="http://schemas.microsoft.com/office/drawing/2014/main" xmlns="" id="{D4317A72-E007-4B88-ABD8-E72477F3446B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3373;p56">
                <a:extLst>
                  <a:ext uri="{FF2B5EF4-FFF2-40B4-BE49-F238E27FC236}">
                    <a16:creationId xmlns:a16="http://schemas.microsoft.com/office/drawing/2014/main" xmlns="" id="{D437AE97-E56F-40ED-8701-BB71B0F2CCD6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3374;p56">
                <a:extLst>
                  <a:ext uri="{FF2B5EF4-FFF2-40B4-BE49-F238E27FC236}">
                    <a16:creationId xmlns:a16="http://schemas.microsoft.com/office/drawing/2014/main" xmlns="" id="{24CB487F-3B4A-4FA1-8C2E-D4B56C6597DD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3375;p56">
                <a:extLst>
                  <a:ext uri="{FF2B5EF4-FFF2-40B4-BE49-F238E27FC236}">
                    <a16:creationId xmlns:a16="http://schemas.microsoft.com/office/drawing/2014/main" xmlns="" id="{22F768CB-77F4-4DB5-82E7-5A7C20EDF488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3376;p56">
                <a:extLst>
                  <a:ext uri="{FF2B5EF4-FFF2-40B4-BE49-F238E27FC236}">
                    <a16:creationId xmlns:a16="http://schemas.microsoft.com/office/drawing/2014/main" xmlns="" id="{7522568A-7E98-4086-B9B6-51FC042E93D9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377;p56">
              <a:extLst>
                <a:ext uri="{FF2B5EF4-FFF2-40B4-BE49-F238E27FC236}">
                  <a16:creationId xmlns:a16="http://schemas.microsoft.com/office/drawing/2014/main" xmlns="" id="{8D91373A-6C2F-4006-93B8-145CE673AFCE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378;p56">
              <a:extLst>
                <a:ext uri="{FF2B5EF4-FFF2-40B4-BE49-F238E27FC236}">
                  <a16:creationId xmlns:a16="http://schemas.microsoft.com/office/drawing/2014/main" xmlns="" id="{E9762252-59DD-45A1-BEA6-03EDC3AE4170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84" name="Google Shape;3379;p56">
                <a:extLst>
                  <a:ext uri="{FF2B5EF4-FFF2-40B4-BE49-F238E27FC236}">
                    <a16:creationId xmlns:a16="http://schemas.microsoft.com/office/drawing/2014/main" xmlns="" id="{5FB4BDEB-539D-435A-BA00-2DBDCBB639AA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380;p56">
                <a:extLst>
                  <a:ext uri="{FF2B5EF4-FFF2-40B4-BE49-F238E27FC236}">
                    <a16:creationId xmlns:a16="http://schemas.microsoft.com/office/drawing/2014/main" xmlns="" id="{65A34E20-CBCA-4BC8-B6C6-55169FAE1FA8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381;p56">
                <a:extLst>
                  <a:ext uri="{FF2B5EF4-FFF2-40B4-BE49-F238E27FC236}">
                    <a16:creationId xmlns:a16="http://schemas.microsoft.com/office/drawing/2014/main" xmlns="" id="{EEBF70CA-33D3-4CB3-830C-E701E5AD8D58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382;p56">
                <a:extLst>
                  <a:ext uri="{FF2B5EF4-FFF2-40B4-BE49-F238E27FC236}">
                    <a16:creationId xmlns:a16="http://schemas.microsoft.com/office/drawing/2014/main" xmlns="" id="{3C44305B-FC18-46FD-BFFD-E7F5BDA9A338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383;p56">
                <a:extLst>
                  <a:ext uri="{FF2B5EF4-FFF2-40B4-BE49-F238E27FC236}">
                    <a16:creationId xmlns:a16="http://schemas.microsoft.com/office/drawing/2014/main" xmlns="" id="{AAF43EC4-7827-4CC5-B5F7-C4CA07DEDADF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384;p56">
                <a:extLst>
                  <a:ext uri="{FF2B5EF4-FFF2-40B4-BE49-F238E27FC236}">
                    <a16:creationId xmlns:a16="http://schemas.microsoft.com/office/drawing/2014/main" xmlns="" id="{B04E2721-3F20-4270-9F5C-8810A964660F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385;p56">
                <a:extLst>
                  <a:ext uri="{FF2B5EF4-FFF2-40B4-BE49-F238E27FC236}">
                    <a16:creationId xmlns:a16="http://schemas.microsoft.com/office/drawing/2014/main" xmlns="" id="{AED7755C-2495-4D60-B219-5C22A493ECA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386;p56">
                <a:extLst>
                  <a:ext uri="{FF2B5EF4-FFF2-40B4-BE49-F238E27FC236}">
                    <a16:creationId xmlns:a16="http://schemas.microsoft.com/office/drawing/2014/main" xmlns="" id="{85504FFB-4C11-4B23-9290-291EE8255008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387;p56">
                <a:extLst>
                  <a:ext uri="{FF2B5EF4-FFF2-40B4-BE49-F238E27FC236}">
                    <a16:creationId xmlns:a16="http://schemas.microsoft.com/office/drawing/2014/main" xmlns="" id="{289EA0ED-68E9-41B7-8B5A-B472EDE0E8A5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388;p56">
                <a:extLst>
                  <a:ext uri="{FF2B5EF4-FFF2-40B4-BE49-F238E27FC236}">
                    <a16:creationId xmlns:a16="http://schemas.microsoft.com/office/drawing/2014/main" xmlns="" id="{A01C419C-74D0-4BCC-8473-1412EB0250E6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389;p56">
                <a:extLst>
                  <a:ext uri="{FF2B5EF4-FFF2-40B4-BE49-F238E27FC236}">
                    <a16:creationId xmlns:a16="http://schemas.microsoft.com/office/drawing/2014/main" xmlns="" id="{A5A0C259-63F1-4074-AE1C-4803B4031116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390;p56">
                <a:extLst>
                  <a:ext uri="{FF2B5EF4-FFF2-40B4-BE49-F238E27FC236}">
                    <a16:creationId xmlns:a16="http://schemas.microsoft.com/office/drawing/2014/main" xmlns="" id="{448061F5-B4C4-4EC7-93BC-3D166F9ED648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391;p56">
                <a:extLst>
                  <a:ext uri="{FF2B5EF4-FFF2-40B4-BE49-F238E27FC236}">
                    <a16:creationId xmlns:a16="http://schemas.microsoft.com/office/drawing/2014/main" xmlns="" id="{A07FEFAD-2C70-49F8-9F0D-61A015E30B8A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392;p56">
                <a:extLst>
                  <a:ext uri="{FF2B5EF4-FFF2-40B4-BE49-F238E27FC236}">
                    <a16:creationId xmlns:a16="http://schemas.microsoft.com/office/drawing/2014/main" xmlns="" id="{D50587AD-7F3A-41CB-B9A9-34AC441E17B7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393;p56">
                <a:extLst>
                  <a:ext uri="{FF2B5EF4-FFF2-40B4-BE49-F238E27FC236}">
                    <a16:creationId xmlns:a16="http://schemas.microsoft.com/office/drawing/2014/main" xmlns="" id="{3F3199EF-3DF9-4383-82C1-C55ED9B0AF12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394;p56">
                <a:extLst>
                  <a:ext uri="{FF2B5EF4-FFF2-40B4-BE49-F238E27FC236}">
                    <a16:creationId xmlns:a16="http://schemas.microsoft.com/office/drawing/2014/main" xmlns="" id="{E876BAD4-2AA8-4C9B-93C1-AE7708D2E16C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395;p56">
                <a:extLst>
                  <a:ext uri="{FF2B5EF4-FFF2-40B4-BE49-F238E27FC236}">
                    <a16:creationId xmlns:a16="http://schemas.microsoft.com/office/drawing/2014/main" xmlns="" id="{74EC6DC9-128E-4826-8AAD-A7F11C7EA9C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396;p56">
                <a:extLst>
                  <a:ext uri="{FF2B5EF4-FFF2-40B4-BE49-F238E27FC236}">
                    <a16:creationId xmlns:a16="http://schemas.microsoft.com/office/drawing/2014/main" xmlns="" id="{92719659-3163-48A2-B02C-56454A45E075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397;p56">
                <a:extLst>
                  <a:ext uri="{FF2B5EF4-FFF2-40B4-BE49-F238E27FC236}">
                    <a16:creationId xmlns:a16="http://schemas.microsoft.com/office/drawing/2014/main" xmlns="" id="{D524750D-54BF-4416-BB6B-A8ADEB08A24C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398;p56">
                <a:extLst>
                  <a:ext uri="{FF2B5EF4-FFF2-40B4-BE49-F238E27FC236}">
                    <a16:creationId xmlns:a16="http://schemas.microsoft.com/office/drawing/2014/main" xmlns="" id="{70779051-9F21-40B2-A476-9C4AD16D1618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399;p56">
                <a:extLst>
                  <a:ext uri="{FF2B5EF4-FFF2-40B4-BE49-F238E27FC236}">
                    <a16:creationId xmlns:a16="http://schemas.microsoft.com/office/drawing/2014/main" xmlns="" id="{E4F48B2F-4491-483E-A761-57B8D7F7D66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400;p56">
                <a:extLst>
                  <a:ext uri="{FF2B5EF4-FFF2-40B4-BE49-F238E27FC236}">
                    <a16:creationId xmlns:a16="http://schemas.microsoft.com/office/drawing/2014/main" xmlns="" id="{1A4AAF50-895C-424B-B6AD-98BA80D8C90A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401;p56">
                <a:extLst>
                  <a:ext uri="{FF2B5EF4-FFF2-40B4-BE49-F238E27FC236}">
                    <a16:creationId xmlns:a16="http://schemas.microsoft.com/office/drawing/2014/main" xmlns="" id="{9B035BEC-2820-4D1A-889D-B994CC17046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402;p56">
                <a:extLst>
                  <a:ext uri="{FF2B5EF4-FFF2-40B4-BE49-F238E27FC236}">
                    <a16:creationId xmlns:a16="http://schemas.microsoft.com/office/drawing/2014/main" xmlns="" id="{A4B9A1B8-85CF-4F07-8061-AC82D8AA0F6B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403;p56">
                <a:extLst>
                  <a:ext uri="{FF2B5EF4-FFF2-40B4-BE49-F238E27FC236}">
                    <a16:creationId xmlns:a16="http://schemas.microsoft.com/office/drawing/2014/main" xmlns="" id="{843DDD5D-D220-45B7-950E-614858F75CEE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404;p56">
                <a:extLst>
                  <a:ext uri="{FF2B5EF4-FFF2-40B4-BE49-F238E27FC236}">
                    <a16:creationId xmlns:a16="http://schemas.microsoft.com/office/drawing/2014/main" xmlns="" id="{83FC24B4-CA88-4A2D-ACB5-C860792B022A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405;p56">
                <a:extLst>
                  <a:ext uri="{FF2B5EF4-FFF2-40B4-BE49-F238E27FC236}">
                    <a16:creationId xmlns:a16="http://schemas.microsoft.com/office/drawing/2014/main" xmlns="" id="{933E84AB-0823-4F6D-8CC8-11D7DE128E6D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406;p56">
                <a:extLst>
                  <a:ext uri="{FF2B5EF4-FFF2-40B4-BE49-F238E27FC236}">
                    <a16:creationId xmlns:a16="http://schemas.microsoft.com/office/drawing/2014/main" xmlns="" id="{B733CE95-A462-4E15-83BE-F44F2D809EFE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407;p56">
                <a:extLst>
                  <a:ext uri="{FF2B5EF4-FFF2-40B4-BE49-F238E27FC236}">
                    <a16:creationId xmlns:a16="http://schemas.microsoft.com/office/drawing/2014/main" xmlns="" id="{7A7B9D78-1AF9-4639-8950-D8A70C3A5147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408;p56">
                <a:extLst>
                  <a:ext uri="{FF2B5EF4-FFF2-40B4-BE49-F238E27FC236}">
                    <a16:creationId xmlns:a16="http://schemas.microsoft.com/office/drawing/2014/main" xmlns="" id="{7682D812-0EF9-40D5-AF53-955F27B8D52C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409;p56">
                <a:extLst>
                  <a:ext uri="{FF2B5EF4-FFF2-40B4-BE49-F238E27FC236}">
                    <a16:creationId xmlns:a16="http://schemas.microsoft.com/office/drawing/2014/main" xmlns="" id="{A0F2F000-F174-488F-9EE8-9CC3B7D6B82E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410;p56">
                <a:extLst>
                  <a:ext uri="{FF2B5EF4-FFF2-40B4-BE49-F238E27FC236}">
                    <a16:creationId xmlns:a16="http://schemas.microsoft.com/office/drawing/2014/main" xmlns="" id="{532B8F85-3F2B-4E84-8A7A-F35EC8770888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411;p56">
                <a:extLst>
                  <a:ext uri="{FF2B5EF4-FFF2-40B4-BE49-F238E27FC236}">
                    <a16:creationId xmlns:a16="http://schemas.microsoft.com/office/drawing/2014/main" xmlns="" id="{E2DE6525-A876-4A91-8D6A-4DE9FCEA78F6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412;p56">
                <a:extLst>
                  <a:ext uri="{FF2B5EF4-FFF2-40B4-BE49-F238E27FC236}">
                    <a16:creationId xmlns:a16="http://schemas.microsoft.com/office/drawing/2014/main" xmlns="" id="{D9656E0B-C7F5-4D71-A159-2D71D769FA01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413;p56">
                <a:extLst>
                  <a:ext uri="{FF2B5EF4-FFF2-40B4-BE49-F238E27FC236}">
                    <a16:creationId xmlns:a16="http://schemas.microsoft.com/office/drawing/2014/main" xmlns="" id="{5C66C9E0-7F63-49F6-B130-F872CEC721E2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414;p56">
                <a:extLst>
                  <a:ext uri="{FF2B5EF4-FFF2-40B4-BE49-F238E27FC236}">
                    <a16:creationId xmlns:a16="http://schemas.microsoft.com/office/drawing/2014/main" xmlns="" id="{DEC45948-10EB-4EF6-9BDF-55F200BA4DDD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15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4740165" y="1507096"/>
            <a:ext cx="3584763" cy="754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PROGRAMA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5345629" y="5866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xmlns="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00029" y="2666344"/>
            <a:ext cx="4224900" cy="2129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s-ES" sz="1400" dirty="0"/>
              <a:t>Procesar información del </a:t>
            </a:r>
            <a:r>
              <a:rPr lang="es-ES" sz="1400" dirty="0" err="1"/>
              <a:t>Dataset</a:t>
            </a:r>
            <a:endParaRPr lang="es-ES" sz="1400" dirty="0"/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Búsqueda de polideportivos con filtros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deportes practicables de un polideportivo</a:t>
            </a:r>
          </a:p>
          <a:p>
            <a:pPr marL="0" lvl="0" indent="0">
              <a:lnSpc>
                <a:spcPct val="150000"/>
              </a:lnSpc>
            </a:pPr>
            <a:r>
              <a:rPr lang="es-ES" sz="1400" dirty="0"/>
              <a:t>Consultar servicio de un polideportivo</a:t>
            </a:r>
            <a:endParaRPr sz="14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6453352" y="2389594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1218018"/>
            <a:ext cx="3539964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REQUISITOS DEL DATASET</a:t>
            </a:r>
            <a:endParaRPr sz="2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650" y="46351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03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0" y="2253457"/>
            <a:ext cx="26906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84;p32">
            <a:extLst>
              <a:ext uri="{FF2B5EF4-FFF2-40B4-BE49-F238E27FC236}">
                <a16:creationId xmlns:a16="http://schemas.microsoft.com/office/drawing/2014/main" xmlns="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7650" y="2571749"/>
            <a:ext cx="4401812" cy="243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pic>
        <p:nvPicPr>
          <p:cNvPr id="6" name="Google Shape;227;p35">
            <a:extLst>
              <a:ext uri="{FF2B5EF4-FFF2-40B4-BE49-F238E27FC236}">
                <a16:creationId xmlns:a16="http://schemas.microsoft.com/office/drawing/2014/main" xmlns="" id="{3BEB8375-F8C9-44D6-9FEA-9C4E7CFD2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5549462" y="463518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09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2638350" y="1241750"/>
            <a:ext cx="3867300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ANÁLISIS</a:t>
            </a:r>
            <a:endParaRPr sz="2400"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xmlns="" id="{B5E20BF3-C6C8-45CC-80A4-D32D5B4776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0492" y="2408816"/>
            <a:ext cx="6243016" cy="221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Los datos se encuentran en uno de los dominios de ciudades inteligentes seleccionados: Madrid</a:t>
            </a:r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Datos disponibles como </a:t>
            </a:r>
            <a:r>
              <a:rPr lang="es-ES" sz="1400" dirty="0" err="1"/>
              <a:t>csv</a:t>
            </a:r>
            <a:endParaRPr lang="es-ES" sz="1400" dirty="0"/>
          </a:p>
          <a:p>
            <a:pPr marL="176213" lvl="0" indent="-1762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Licencia abierta: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https://datos.madrid.es/portal/site/egob/menuitem.400a817358ce98c34e937436a8a409a0/?vgnextoid=b4c412b9ace9f310VgnVCM100000171f5a0aRCRD</a:t>
            </a:r>
            <a:endParaRPr lang="es-ES" sz="1500" dirty="0"/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Fácil vinculación con entidades genéricas del mundo real</a:t>
            </a:r>
            <a:endParaRPr sz="1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3082131" y="290812"/>
            <a:ext cx="2979738" cy="75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04</a:t>
            </a:r>
            <a:endParaRPr sz="8000" dirty="0"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2638350" y="2116823"/>
            <a:ext cx="38257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43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283656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29394" y="3121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DEPORTE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4669594" y="28449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4697344" y="3125042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TRANSPORTE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98" name="Google Shape;198;p33"/>
          <p:cNvCxnSpPr>
            <a:cxnSpLocks/>
          </p:cNvCxnSpPr>
          <p:nvPr/>
        </p:nvCxnSpPr>
        <p:spPr>
          <a:xfrm rot="-5400000" flipH="1">
            <a:off x="3020074" y="14859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1702694" y="17437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2457494" y="2825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</p:cNvCxnSpPr>
          <p:nvPr/>
        </p:nvCxnSpPr>
        <p:spPr>
          <a:xfrm rot="5400000">
            <a:off x="1031544" y="21738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</p:cNvCxnSpPr>
          <p:nvPr/>
        </p:nvCxnSpPr>
        <p:spPr>
          <a:xfrm>
            <a:off x="4834894" y="22116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2486238" y="196425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SPORT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2479761" y="5237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" name="Google Shape;176;p31">
            <a:extLst>
              <a:ext uri="{FF2B5EF4-FFF2-40B4-BE49-F238E27FC236}">
                <a16:creationId xmlns:a16="http://schemas.microsoft.com/office/drawing/2014/main" xmlns="" id="{568DABDC-2641-4315-89FF-7ACBCEFA95CC}"/>
              </a:ext>
            </a:extLst>
          </p:cNvPr>
          <p:cNvSpPr txBox="1">
            <a:spLocks/>
          </p:cNvSpPr>
          <p:nvPr/>
        </p:nvSpPr>
        <p:spPr>
          <a:xfrm flipH="1">
            <a:off x="6922415" y="221102"/>
            <a:ext cx="1486200" cy="7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" sz="8000" dirty="0"/>
              <a:t>05</a:t>
            </a:r>
          </a:p>
        </p:txBody>
      </p:sp>
      <p:sp>
        <p:nvSpPr>
          <p:cNvPr id="24" name="Google Shape;175;p31">
            <a:extLst>
              <a:ext uri="{FF2B5EF4-FFF2-40B4-BE49-F238E27FC236}">
                <a16:creationId xmlns:a16="http://schemas.microsoft.com/office/drawing/2014/main" xmlns="" id="{FF343D63-4B66-49D3-84F4-14BF0BE5F4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75512" y="1167378"/>
            <a:ext cx="2725854" cy="75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LINKED DATA</a:t>
            </a:r>
            <a:endParaRPr sz="2400" dirty="0"/>
          </a:p>
        </p:txBody>
      </p:sp>
      <p:cxnSp>
        <p:nvCxnSpPr>
          <p:cNvPr id="25" name="Google Shape;177;p31">
            <a:extLst>
              <a:ext uri="{FF2B5EF4-FFF2-40B4-BE49-F238E27FC236}">
                <a16:creationId xmlns:a16="http://schemas.microsoft.com/office/drawing/2014/main" xmlns="" id="{3BE5B8AD-600D-4680-B530-C87BE034276F}"/>
              </a:ext>
            </a:extLst>
          </p:cNvPr>
          <p:cNvCxnSpPr>
            <a:cxnSpLocks/>
          </p:cNvCxnSpPr>
          <p:nvPr/>
        </p:nvCxnSpPr>
        <p:spPr>
          <a:xfrm>
            <a:off x="8560806" y="0"/>
            <a:ext cx="0" cy="1666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98;p33">
            <a:extLst>
              <a:ext uri="{FF2B5EF4-FFF2-40B4-BE49-F238E27FC236}">
                <a16:creationId xmlns:a16="http://schemas.microsoft.com/office/drawing/2014/main" xmlns="" id="{6F955F90-187B-4AEB-842B-23AE85FC0BA7}"/>
              </a:ext>
            </a:extLst>
          </p:cNvPr>
          <p:cNvCxnSpPr>
            <a:cxnSpLocks/>
          </p:cNvCxnSpPr>
          <p:nvPr/>
        </p:nvCxnSpPr>
        <p:spPr>
          <a:xfrm rot="5400000">
            <a:off x="2300678" y="3237375"/>
            <a:ext cx="112030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91;p33">
            <a:extLst>
              <a:ext uri="{FF2B5EF4-FFF2-40B4-BE49-F238E27FC236}">
                <a16:creationId xmlns:a16="http://schemas.microsoft.com/office/drawing/2014/main" xmlns="" id="{54598BEB-A38E-49DA-83CF-F525EAC12B70}"/>
              </a:ext>
            </a:extLst>
          </p:cNvPr>
          <p:cNvSpPr/>
          <p:nvPr/>
        </p:nvSpPr>
        <p:spPr>
          <a:xfrm>
            <a:off x="2117728" y="39147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2;p33">
            <a:extLst>
              <a:ext uri="{FF2B5EF4-FFF2-40B4-BE49-F238E27FC236}">
                <a16:creationId xmlns:a16="http://schemas.microsoft.com/office/drawing/2014/main" xmlns="" id="{5D9CD173-0D15-44D5-BF16-30962B17CA21}"/>
              </a:ext>
            </a:extLst>
          </p:cNvPr>
          <p:cNvSpPr txBox="1"/>
          <p:nvPr/>
        </p:nvSpPr>
        <p:spPr>
          <a:xfrm>
            <a:off x="2117728" y="41915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PROVINCIA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" name="Google Shape;204;p33">
            <a:extLst>
              <a:ext uri="{FF2B5EF4-FFF2-40B4-BE49-F238E27FC236}">
                <a16:creationId xmlns:a16="http://schemas.microsoft.com/office/drawing/2014/main" xmlns="" id="{781D4983-3F48-4DEE-A0E8-8A973637F206}"/>
              </a:ext>
            </a:extLst>
          </p:cNvPr>
          <p:cNvCxnSpPr>
            <a:cxnSpLocks/>
          </p:cNvCxnSpPr>
          <p:nvPr/>
        </p:nvCxnSpPr>
        <p:spPr>
          <a:xfrm>
            <a:off x="5412694" y="4024125"/>
            <a:ext cx="577800" cy="560100"/>
          </a:xfrm>
          <a:prstGeom prst="bentConnector3">
            <a:avLst>
              <a:gd name="adj1" fmla="val 1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94;p33">
            <a:extLst>
              <a:ext uri="{FF2B5EF4-FFF2-40B4-BE49-F238E27FC236}">
                <a16:creationId xmlns:a16="http://schemas.microsoft.com/office/drawing/2014/main" xmlns="" id="{DA5FFC24-F69D-445B-A6F3-7F83B7FA0321}"/>
              </a:ext>
            </a:extLst>
          </p:cNvPr>
          <p:cNvSpPr/>
          <p:nvPr/>
        </p:nvSpPr>
        <p:spPr>
          <a:xfrm>
            <a:off x="6234815" y="4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5;p33">
            <a:extLst>
              <a:ext uri="{FF2B5EF4-FFF2-40B4-BE49-F238E27FC236}">
                <a16:creationId xmlns:a16="http://schemas.microsoft.com/office/drawing/2014/main" xmlns="" id="{07FD85A0-9D70-4CE8-8ABF-3BC844916702}"/>
              </a:ext>
            </a:extLst>
          </p:cNvPr>
          <p:cNvSpPr txBox="1"/>
          <p:nvPr/>
        </p:nvSpPr>
        <p:spPr>
          <a:xfrm>
            <a:off x="6234815" y="438787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SAN BLAS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" name="Google Shape;201;p33">
            <a:extLst>
              <a:ext uri="{FF2B5EF4-FFF2-40B4-BE49-F238E27FC236}">
                <a16:creationId xmlns:a16="http://schemas.microsoft.com/office/drawing/2014/main" xmlns="" id="{8680D040-103D-41F7-910C-7582C74A1C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8859" y="3012525"/>
            <a:ext cx="1003142" cy="121163"/>
          </a:xfrm>
          <a:prstGeom prst="bentConnector3">
            <a:avLst>
              <a:gd name="adj1" fmla="val 1002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00;p33">
            <a:extLst>
              <a:ext uri="{FF2B5EF4-FFF2-40B4-BE49-F238E27FC236}">
                <a16:creationId xmlns:a16="http://schemas.microsoft.com/office/drawing/2014/main" xmlns="" id="{DBBC6E9F-A599-4327-953B-78F686F89445}"/>
              </a:ext>
            </a:extLst>
          </p:cNvPr>
          <p:cNvSpPr/>
          <p:nvPr/>
        </p:nvSpPr>
        <p:spPr>
          <a:xfrm>
            <a:off x="3323144" y="317464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201;p33">
            <a:extLst>
              <a:ext uri="{FF2B5EF4-FFF2-40B4-BE49-F238E27FC236}">
                <a16:creationId xmlns:a16="http://schemas.microsoft.com/office/drawing/2014/main" xmlns="" id="{39900FCE-7408-49DF-B486-EAB4300FA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2213" y="3154764"/>
            <a:ext cx="488375" cy="153149"/>
          </a:xfrm>
          <a:prstGeom prst="bentConnector3">
            <a:avLst>
              <a:gd name="adj1" fmla="val 1016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00;p33">
            <a:extLst>
              <a:ext uri="{FF2B5EF4-FFF2-40B4-BE49-F238E27FC236}">
                <a16:creationId xmlns:a16="http://schemas.microsoft.com/office/drawing/2014/main" xmlns="" id="{8199F1D8-6069-4F07-8A92-6BEFF36EC92A}"/>
              </a:ext>
            </a:extLst>
          </p:cNvPr>
          <p:cNvSpPr/>
          <p:nvPr/>
        </p:nvSpPr>
        <p:spPr>
          <a:xfrm>
            <a:off x="3862717" y="3370996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198;p33">
            <a:extLst>
              <a:ext uri="{FF2B5EF4-FFF2-40B4-BE49-F238E27FC236}">
                <a16:creationId xmlns:a16="http://schemas.microsoft.com/office/drawing/2014/main" xmlns="" id="{BE91BC1E-F0A1-4E00-99AE-3F573A481101}"/>
              </a:ext>
            </a:extLst>
          </p:cNvPr>
          <p:cNvCxnSpPr>
            <a:cxnSpLocks/>
          </p:cNvCxnSpPr>
          <p:nvPr/>
        </p:nvCxnSpPr>
        <p:spPr>
          <a:xfrm rot="5400000">
            <a:off x="305043" y="4131707"/>
            <a:ext cx="531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98;p33">
            <a:extLst>
              <a:ext uri="{FF2B5EF4-FFF2-40B4-BE49-F238E27FC236}">
                <a16:creationId xmlns:a16="http://schemas.microsoft.com/office/drawing/2014/main" xmlns="" id="{4B9BAB1F-6AC3-45BF-B1AC-F16AB4419788}"/>
              </a:ext>
            </a:extLst>
          </p:cNvPr>
          <p:cNvCxnSpPr>
            <a:cxnSpLocks/>
          </p:cNvCxnSpPr>
          <p:nvPr/>
        </p:nvCxnSpPr>
        <p:spPr>
          <a:xfrm rot="5400000">
            <a:off x="900388" y="4005339"/>
            <a:ext cx="265436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98;p33">
            <a:extLst>
              <a:ext uri="{FF2B5EF4-FFF2-40B4-BE49-F238E27FC236}">
                <a16:creationId xmlns:a16="http://schemas.microsoft.com/office/drawing/2014/main" xmlns="" id="{C764C913-5A11-443D-9886-5A60FA05B482}"/>
              </a:ext>
            </a:extLst>
          </p:cNvPr>
          <p:cNvCxnSpPr>
            <a:cxnSpLocks/>
          </p:cNvCxnSpPr>
          <p:nvPr/>
        </p:nvCxnSpPr>
        <p:spPr>
          <a:xfrm rot="5400000">
            <a:off x="1128507" y="4189100"/>
            <a:ext cx="652250" cy="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00;p33">
            <a:extLst>
              <a:ext uri="{FF2B5EF4-FFF2-40B4-BE49-F238E27FC236}">
                <a16:creationId xmlns:a16="http://schemas.microsoft.com/office/drawing/2014/main" xmlns="" id="{DCE9C6FE-4822-4858-B512-81C53F7B8C56}"/>
              </a:ext>
            </a:extLst>
          </p:cNvPr>
          <p:cNvSpPr/>
          <p:nvPr/>
        </p:nvSpPr>
        <p:spPr>
          <a:xfrm>
            <a:off x="345384" y="44937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00;p33">
            <a:extLst>
              <a:ext uri="{FF2B5EF4-FFF2-40B4-BE49-F238E27FC236}">
                <a16:creationId xmlns:a16="http://schemas.microsoft.com/office/drawing/2014/main" xmlns="" id="{7D8726EC-4BC3-41FC-8E44-05E633F080D7}"/>
              </a:ext>
            </a:extLst>
          </p:cNvPr>
          <p:cNvSpPr/>
          <p:nvPr/>
        </p:nvSpPr>
        <p:spPr>
          <a:xfrm>
            <a:off x="807822" y="42220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0;p33">
            <a:extLst>
              <a:ext uri="{FF2B5EF4-FFF2-40B4-BE49-F238E27FC236}">
                <a16:creationId xmlns:a16="http://schemas.microsoft.com/office/drawing/2014/main" xmlns="" id="{06B65C33-3905-463C-A4A2-64030E4C570A}"/>
              </a:ext>
            </a:extLst>
          </p:cNvPr>
          <p:cNvSpPr/>
          <p:nvPr/>
        </p:nvSpPr>
        <p:spPr>
          <a:xfrm>
            <a:off x="1249654" y="4650172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204;p33">
            <a:extLst>
              <a:ext uri="{FF2B5EF4-FFF2-40B4-BE49-F238E27FC236}">
                <a16:creationId xmlns:a16="http://schemas.microsoft.com/office/drawing/2014/main" xmlns="" id="{A137E1B9-D756-41B7-AC58-5040F4F33FF4}"/>
              </a:ext>
            </a:extLst>
          </p:cNvPr>
          <p:cNvCxnSpPr>
            <a:cxnSpLocks/>
          </p:cNvCxnSpPr>
          <p:nvPr/>
        </p:nvCxnSpPr>
        <p:spPr>
          <a:xfrm rot="5400000">
            <a:off x="5839122" y="3139210"/>
            <a:ext cx="1570993" cy="225027"/>
          </a:xfrm>
          <a:prstGeom prst="bentConnector3">
            <a:avLst>
              <a:gd name="adj1" fmla="val 11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204;p33">
            <a:extLst>
              <a:ext uri="{FF2B5EF4-FFF2-40B4-BE49-F238E27FC236}">
                <a16:creationId xmlns:a16="http://schemas.microsoft.com/office/drawing/2014/main" xmlns="" id="{7B1028B3-A9C7-4CF5-A1FD-B3878F326640}"/>
              </a:ext>
            </a:extLst>
          </p:cNvPr>
          <p:cNvCxnSpPr>
            <a:cxnSpLocks/>
          </p:cNvCxnSpPr>
          <p:nvPr/>
        </p:nvCxnSpPr>
        <p:spPr>
          <a:xfrm rot="5400000">
            <a:off x="6315834" y="3394020"/>
            <a:ext cx="1207755" cy="109664"/>
          </a:xfrm>
          <a:prstGeom prst="bentConnector3">
            <a:avLst>
              <a:gd name="adj1" fmla="val 3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04;p33">
            <a:extLst>
              <a:ext uri="{FF2B5EF4-FFF2-40B4-BE49-F238E27FC236}">
                <a16:creationId xmlns:a16="http://schemas.microsoft.com/office/drawing/2014/main" xmlns="" id="{E949A821-BA52-431E-830F-89B6A3CFEC72}"/>
              </a:ext>
            </a:extLst>
          </p:cNvPr>
          <p:cNvCxnSpPr>
            <a:cxnSpLocks/>
          </p:cNvCxnSpPr>
          <p:nvPr/>
        </p:nvCxnSpPr>
        <p:spPr>
          <a:xfrm rot="5400000">
            <a:off x="6812936" y="3497308"/>
            <a:ext cx="884536" cy="206260"/>
          </a:xfrm>
          <a:prstGeom prst="bentConnector3">
            <a:avLst>
              <a:gd name="adj1" fmla="val 12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04;p33">
            <a:extLst>
              <a:ext uri="{FF2B5EF4-FFF2-40B4-BE49-F238E27FC236}">
                <a16:creationId xmlns:a16="http://schemas.microsoft.com/office/drawing/2014/main" xmlns="" id="{DD3A7763-1CA6-4186-8EE6-7F524170FB6A}"/>
              </a:ext>
            </a:extLst>
          </p:cNvPr>
          <p:cNvCxnSpPr>
            <a:cxnSpLocks/>
          </p:cNvCxnSpPr>
          <p:nvPr/>
        </p:nvCxnSpPr>
        <p:spPr>
          <a:xfrm rot="5400000">
            <a:off x="7230657" y="3724303"/>
            <a:ext cx="468887" cy="138062"/>
          </a:xfrm>
          <a:prstGeom prst="bentConnector3">
            <a:avLst>
              <a:gd name="adj1" fmla="val -37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200;p33">
            <a:extLst>
              <a:ext uri="{FF2B5EF4-FFF2-40B4-BE49-F238E27FC236}">
                <a16:creationId xmlns:a16="http://schemas.microsoft.com/office/drawing/2014/main" xmlns="" id="{79F77EDB-E559-4E42-B0D3-0C81D4C712E2}"/>
              </a:ext>
            </a:extLst>
          </p:cNvPr>
          <p:cNvSpPr/>
          <p:nvPr/>
        </p:nvSpPr>
        <p:spPr>
          <a:xfrm>
            <a:off x="6838661" y="2365904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200;p33">
            <a:extLst>
              <a:ext uri="{FF2B5EF4-FFF2-40B4-BE49-F238E27FC236}">
                <a16:creationId xmlns:a16="http://schemas.microsoft.com/office/drawing/2014/main" xmlns="" id="{A093A366-7FC4-402B-8F20-5FE246B36374}"/>
              </a:ext>
            </a:extLst>
          </p:cNvPr>
          <p:cNvSpPr/>
          <p:nvPr/>
        </p:nvSpPr>
        <p:spPr>
          <a:xfrm>
            <a:off x="7083564" y="272566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00;p33">
            <a:extLst>
              <a:ext uri="{FF2B5EF4-FFF2-40B4-BE49-F238E27FC236}">
                <a16:creationId xmlns:a16="http://schemas.microsoft.com/office/drawing/2014/main" xmlns="" id="{FD7A76D4-D660-4AC0-B732-A0A38A9CCB10}"/>
              </a:ext>
            </a:extLst>
          </p:cNvPr>
          <p:cNvSpPr/>
          <p:nvPr/>
        </p:nvSpPr>
        <p:spPr>
          <a:xfrm>
            <a:off x="7424987" y="3062618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00;p33">
            <a:extLst>
              <a:ext uri="{FF2B5EF4-FFF2-40B4-BE49-F238E27FC236}">
                <a16:creationId xmlns:a16="http://schemas.microsoft.com/office/drawing/2014/main" xmlns="" id="{BF707654-25E8-4AFC-854A-AA81DBE4D09A}"/>
              </a:ext>
            </a:extLst>
          </p:cNvPr>
          <p:cNvSpPr/>
          <p:nvPr/>
        </p:nvSpPr>
        <p:spPr>
          <a:xfrm>
            <a:off x="7665515" y="3405439"/>
            <a:ext cx="450567" cy="28685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204;p33">
            <a:extLst>
              <a:ext uri="{FF2B5EF4-FFF2-40B4-BE49-F238E27FC236}">
                <a16:creationId xmlns:a16="http://schemas.microsoft.com/office/drawing/2014/main" xmlns="" id="{20D81322-9D9C-442A-B04B-1CE8073872EB}"/>
              </a:ext>
            </a:extLst>
          </p:cNvPr>
          <p:cNvCxnSpPr>
            <a:cxnSpLocks/>
          </p:cNvCxnSpPr>
          <p:nvPr/>
        </p:nvCxnSpPr>
        <p:spPr>
          <a:xfrm flipV="1">
            <a:off x="7596827" y="2376388"/>
            <a:ext cx="519257" cy="4184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200;p33">
            <a:extLst>
              <a:ext uri="{FF2B5EF4-FFF2-40B4-BE49-F238E27FC236}">
                <a16:creationId xmlns:a16="http://schemas.microsoft.com/office/drawing/2014/main" xmlns="" id="{BBF61AA2-F2B0-47E5-AAF0-872BB91B0F83}"/>
              </a:ext>
            </a:extLst>
          </p:cNvPr>
          <p:cNvSpPr/>
          <p:nvPr/>
        </p:nvSpPr>
        <p:spPr>
          <a:xfrm>
            <a:off x="8176082" y="2315532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204;p33">
            <a:extLst>
              <a:ext uri="{FF2B5EF4-FFF2-40B4-BE49-F238E27FC236}">
                <a16:creationId xmlns:a16="http://schemas.microsoft.com/office/drawing/2014/main" xmlns="" id="{5DB9B605-1C75-4DA1-8D24-F491026CD819}"/>
              </a:ext>
            </a:extLst>
          </p:cNvPr>
          <p:cNvCxnSpPr>
            <a:cxnSpLocks/>
          </p:cNvCxnSpPr>
          <p:nvPr/>
        </p:nvCxnSpPr>
        <p:spPr>
          <a:xfrm flipV="1">
            <a:off x="7596827" y="2757336"/>
            <a:ext cx="811788" cy="164788"/>
          </a:xfrm>
          <a:prstGeom prst="bentConnector3">
            <a:avLst>
              <a:gd name="adj1" fmla="val 681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00;p33">
            <a:extLst>
              <a:ext uri="{FF2B5EF4-FFF2-40B4-BE49-F238E27FC236}">
                <a16:creationId xmlns:a16="http://schemas.microsoft.com/office/drawing/2014/main" xmlns="" id="{F04A4609-1BBD-454B-958F-516C96A6B7F7}"/>
              </a:ext>
            </a:extLst>
          </p:cNvPr>
          <p:cNvSpPr/>
          <p:nvPr/>
        </p:nvSpPr>
        <p:spPr>
          <a:xfrm>
            <a:off x="8481483" y="2685621"/>
            <a:ext cx="225284" cy="14342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DEMO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66;p50">
            <a:extLst>
              <a:ext uri="{FF2B5EF4-FFF2-40B4-BE49-F238E27FC236}">
                <a16:creationId xmlns:a16="http://schemas.microsoft.com/office/drawing/2014/main" xmlns="" id="{0EC3954E-BB13-4EDA-B801-9E2D2E83AE5C}"/>
              </a:ext>
            </a:extLst>
          </p:cNvPr>
          <p:cNvGrpSpPr/>
          <p:nvPr/>
        </p:nvGrpSpPr>
        <p:grpSpPr>
          <a:xfrm>
            <a:off x="1503018" y="160155"/>
            <a:ext cx="6137963" cy="4823190"/>
            <a:chOff x="238125" y="1676700"/>
            <a:chExt cx="2045650" cy="1779275"/>
          </a:xfrm>
        </p:grpSpPr>
        <p:sp>
          <p:nvSpPr>
            <p:cNvPr id="11" name="Google Shape;567;p50">
              <a:extLst>
                <a:ext uri="{FF2B5EF4-FFF2-40B4-BE49-F238E27FC236}">
                  <a16:creationId xmlns:a16="http://schemas.microsoft.com/office/drawing/2014/main" xmlns="" id="{EF3C2471-E985-45E7-88B5-9E41370955CF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;p50">
              <a:extLst>
                <a:ext uri="{FF2B5EF4-FFF2-40B4-BE49-F238E27FC236}">
                  <a16:creationId xmlns:a16="http://schemas.microsoft.com/office/drawing/2014/main" xmlns="" id="{3BD4A485-3DAA-489D-B976-D899B4EB54A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9;p50">
              <a:extLst>
                <a:ext uri="{FF2B5EF4-FFF2-40B4-BE49-F238E27FC236}">
                  <a16:creationId xmlns:a16="http://schemas.microsoft.com/office/drawing/2014/main" xmlns="" id="{452DA1EA-084A-47DE-950A-F5E584DA379D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0;p50">
              <a:extLst>
                <a:ext uri="{FF2B5EF4-FFF2-40B4-BE49-F238E27FC236}">
                  <a16:creationId xmlns:a16="http://schemas.microsoft.com/office/drawing/2014/main" xmlns="" id="{7CB31C8F-257B-4406-A432-B1C61930E46F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1;p50">
              <a:extLst>
                <a:ext uri="{FF2B5EF4-FFF2-40B4-BE49-F238E27FC236}">
                  <a16:creationId xmlns:a16="http://schemas.microsoft.com/office/drawing/2014/main" xmlns="" id="{CBEB86FB-6397-40E6-96E5-F574FFA6FF17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;p50">
              <a:extLst>
                <a:ext uri="{FF2B5EF4-FFF2-40B4-BE49-F238E27FC236}">
                  <a16:creationId xmlns:a16="http://schemas.microsoft.com/office/drawing/2014/main" xmlns="" id="{CF730EE2-5AB6-4A71-831E-6D69D44398B0}"/>
                </a:ext>
              </a:extLst>
            </p:cNvPr>
            <p:cNvSpPr/>
            <p:nvPr/>
          </p:nvSpPr>
          <p:spPr>
            <a:xfrm>
              <a:off x="297627" y="1721113"/>
              <a:ext cx="1930115" cy="1290662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73;p50">
              <a:extLst>
                <a:ext uri="{FF2B5EF4-FFF2-40B4-BE49-F238E27FC236}">
                  <a16:creationId xmlns:a16="http://schemas.microsoft.com/office/drawing/2014/main" xmlns="" id="{A33FB123-6B0D-4C45-A1AB-CA998DB144E4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2" descr="C:\Users\Fernando\Pictures\Formulario vac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79" y="280548"/>
            <a:ext cx="4289800" cy="34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4157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202</Words>
  <Application>Microsoft Office PowerPoint</Application>
  <PresentationFormat>Presentación en pantalla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Exo 2</vt:lpstr>
      <vt:lpstr>Squada One</vt:lpstr>
      <vt:lpstr>Fira Sans Extra Condensed Medium</vt:lpstr>
      <vt:lpstr>Roboto Condensed Light</vt:lpstr>
      <vt:lpstr>Tech Newsletter by Slidesgo</vt:lpstr>
      <vt:lpstr>Sport Facilities</vt:lpstr>
      <vt:lpstr>TABLA DE CONTENIDO</vt:lpstr>
      <vt:lpstr>RESUMEN</vt:lpstr>
      <vt:lpstr>REQUISITOS DEL PROGRAMA</vt:lpstr>
      <vt:lpstr>REQUISITOS DEL DATASET</vt:lpstr>
      <vt:lpstr>ANÁLISIS</vt:lpstr>
      <vt:lpstr>LINKED DATA</vt:lpstr>
      <vt:lpstr>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Facilities</dc:title>
  <dc:creator>MariusVO3</dc:creator>
  <cp:lastModifiedBy>Fernando</cp:lastModifiedBy>
  <cp:revision>14</cp:revision>
  <dcterms:modified xsi:type="dcterms:W3CDTF">2019-11-08T04:59:49Z</dcterms:modified>
</cp:coreProperties>
</file>